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7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96255"/>
            <a:ext cx="8720328" cy="4724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0"/>
                </a:moveTo>
                <a:lnTo>
                  <a:pt x="0" y="0"/>
                </a:lnTo>
                <a:lnTo>
                  <a:pt x="0" y="47243"/>
                </a:lnTo>
                <a:lnTo>
                  <a:pt x="451103" y="47243"/>
                </a:lnTo>
                <a:lnTo>
                  <a:pt x="451103" y="0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20139"/>
            <a:ext cx="509016" cy="4267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05968" y="1120139"/>
            <a:ext cx="213360" cy="43180"/>
          </a:xfrm>
          <a:custGeom>
            <a:avLst/>
            <a:gdLst/>
            <a:ahLst/>
            <a:cxnLst/>
            <a:rect l="l" t="t" r="r" b="b"/>
            <a:pathLst>
              <a:path w="213359" h="43180">
                <a:moveTo>
                  <a:pt x="213359" y="0"/>
                </a:moveTo>
                <a:lnTo>
                  <a:pt x="0" y="0"/>
                </a:lnTo>
                <a:lnTo>
                  <a:pt x="0" y="42672"/>
                </a:lnTo>
                <a:lnTo>
                  <a:pt x="213359" y="42672"/>
                </a:lnTo>
                <a:lnTo>
                  <a:pt x="213359" y="0"/>
                </a:lnTo>
                <a:close/>
              </a:path>
            </a:pathLst>
          </a:custGeom>
          <a:solidFill>
            <a:srgbClr val="FF9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96255"/>
            <a:ext cx="8720328" cy="4724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0"/>
                </a:moveTo>
                <a:lnTo>
                  <a:pt x="0" y="0"/>
                </a:lnTo>
                <a:lnTo>
                  <a:pt x="0" y="47243"/>
                </a:lnTo>
                <a:lnTo>
                  <a:pt x="451103" y="47243"/>
                </a:lnTo>
                <a:lnTo>
                  <a:pt x="451103" y="0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20139"/>
            <a:ext cx="509016" cy="42672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05968" y="1120139"/>
            <a:ext cx="213360" cy="43180"/>
          </a:xfrm>
          <a:custGeom>
            <a:avLst/>
            <a:gdLst/>
            <a:ahLst/>
            <a:cxnLst/>
            <a:rect l="l" t="t" r="r" b="b"/>
            <a:pathLst>
              <a:path w="213359" h="43180">
                <a:moveTo>
                  <a:pt x="213359" y="0"/>
                </a:moveTo>
                <a:lnTo>
                  <a:pt x="0" y="0"/>
                </a:lnTo>
                <a:lnTo>
                  <a:pt x="0" y="42672"/>
                </a:lnTo>
                <a:lnTo>
                  <a:pt x="213359" y="42672"/>
                </a:lnTo>
                <a:lnTo>
                  <a:pt x="213359" y="0"/>
                </a:lnTo>
                <a:close/>
              </a:path>
            </a:pathLst>
          </a:custGeom>
          <a:solidFill>
            <a:srgbClr val="FF9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096255"/>
            <a:ext cx="8720328" cy="4724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8692895" y="5096255"/>
            <a:ext cx="451484" cy="47625"/>
          </a:xfrm>
          <a:custGeom>
            <a:avLst/>
            <a:gdLst/>
            <a:ahLst/>
            <a:cxnLst/>
            <a:rect l="l" t="t" r="r" b="b"/>
            <a:pathLst>
              <a:path w="451484" h="47625">
                <a:moveTo>
                  <a:pt x="451103" y="0"/>
                </a:moveTo>
                <a:lnTo>
                  <a:pt x="0" y="0"/>
                </a:lnTo>
                <a:lnTo>
                  <a:pt x="0" y="47243"/>
                </a:lnTo>
                <a:lnTo>
                  <a:pt x="451103" y="47243"/>
                </a:lnTo>
                <a:lnTo>
                  <a:pt x="451103" y="0"/>
                </a:lnTo>
                <a:close/>
              </a:path>
            </a:pathLst>
          </a:custGeom>
          <a:solidFill>
            <a:srgbClr val="FF4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868" y="498153"/>
            <a:ext cx="1255395" cy="484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FF9E4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33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33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17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7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10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2.png"/><Relationship Id="rId5" Type="http://schemas.openxmlformats.org/officeDocument/2006/relationships/image" Target="../media/image112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0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203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3" Type="http://schemas.openxmlformats.org/officeDocument/2006/relationships/image" Target="../media/image227.png"/><Relationship Id="rId21" Type="http://schemas.openxmlformats.org/officeDocument/2006/relationships/image" Target="../media/image243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" Type="http://schemas.openxmlformats.org/officeDocument/2006/relationships/image" Target="../media/image33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197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4" Type="http://schemas.openxmlformats.org/officeDocument/2006/relationships/image" Target="../media/image73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21" Type="http://schemas.openxmlformats.org/officeDocument/2006/relationships/image" Target="../media/image263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5" Type="http://schemas.openxmlformats.org/officeDocument/2006/relationships/image" Target="../media/image267.png"/><Relationship Id="rId2" Type="http://schemas.openxmlformats.org/officeDocument/2006/relationships/image" Target="../media/image3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24" Type="http://schemas.openxmlformats.org/officeDocument/2006/relationships/image" Target="../media/image266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5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2.png"/><Relationship Id="rId21" Type="http://schemas.openxmlformats.org/officeDocument/2006/relationships/image" Target="../media/image71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1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86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23" Type="http://schemas.openxmlformats.org/officeDocument/2006/relationships/image" Target="../media/image285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33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26" Type="http://schemas.openxmlformats.org/officeDocument/2006/relationships/image" Target="../media/image310.png"/><Relationship Id="rId3" Type="http://schemas.openxmlformats.org/officeDocument/2006/relationships/image" Target="../media/image287.png"/><Relationship Id="rId21" Type="http://schemas.openxmlformats.org/officeDocument/2006/relationships/image" Target="../media/image305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5" Type="http://schemas.openxmlformats.org/officeDocument/2006/relationships/image" Target="../media/image309.png"/><Relationship Id="rId2" Type="http://schemas.openxmlformats.org/officeDocument/2006/relationships/image" Target="../media/image3.png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24" Type="http://schemas.openxmlformats.org/officeDocument/2006/relationships/image" Target="../media/image308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23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18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322.png"/><Relationship Id="rId4" Type="http://schemas.openxmlformats.org/officeDocument/2006/relationships/image" Target="../media/image32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6.jpg"/><Relationship Id="rId4" Type="http://schemas.openxmlformats.org/officeDocument/2006/relationships/image" Target="../media/image3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9.jpg"/><Relationship Id="rId4" Type="http://schemas.openxmlformats.org/officeDocument/2006/relationships/image" Target="../media/image3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jpg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5" Type="http://schemas.openxmlformats.org/officeDocument/2006/relationships/image" Target="../media/image112.png"/><Relationship Id="rId4" Type="http://schemas.openxmlformats.org/officeDocument/2006/relationships/image" Target="../media/image3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3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50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" y="656590"/>
            <a:ext cx="2785110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6665" y="4819802"/>
            <a:ext cx="173735" cy="205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3284" y="1665681"/>
            <a:ext cx="183337" cy="254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6514" y="1665681"/>
            <a:ext cx="2237867" cy="25481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284" y="2154047"/>
            <a:ext cx="251917" cy="2545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6514" y="2154047"/>
            <a:ext cx="1963927" cy="2545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3284" y="2641422"/>
            <a:ext cx="245059" cy="25481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26514" y="2641422"/>
            <a:ext cx="1687830" cy="255270"/>
            <a:chOff x="1326514" y="2641422"/>
            <a:chExt cx="1687830" cy="25527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514" y="2641422"/>
              <a:ext cx="1228344" cy="254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0370" y="2641422"/>
              <a:ext cx="192024" cy="2548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7530" y="2641422"/>
              <a:ext cx="416559" cy="25481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3284" y="3129660"/>
            <a:ext cx="265633" cy="2545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26514" y="3129660"/>
            <a:ext cx="2112645" cy="2545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3284" y="3617417"/>
            <a:ext cx="245059" cy="2548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26514" y="3617417"/>
            <a:ext cx="2494280" cy="2548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83284" y="4105351"/>
            <a:ext cx="245059" cy="2545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26514" y="4105351"/>
            <a:ext cx="2957830" cy="2545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83284" y="4593031"/>
            <a:ext cx="231343" cy="25450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26514" y="4593031"/>
            <a:ext cx="3645535" cy="254635"/>
            <a:chOff x="1326514" y="4593031"/>
            <a:chExt cx="3645535" cy="254635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514" y="4593031"/>
              <a:ext cx="967282" cy="2545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47011" y="4593031"/>
              <a:ext cx="276606" cy="2545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31414" y="4593031"/>
              <a:ext cx="2540381" cy="25450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41264" y="658532"/>
            <a:ext cx="3152140" cy="4043045"/>
            <a:chOff x="5541264" y="658532"/>
            <a:chExt cx="3152140" cy="4043045"/>
          </a:xfrm>
        </p:grpSpPr>
        <p:sp>
          <p:nvSpPr>
            <p:cNvPr id="28" name="object 28"/>
            <p:cNvSpPr/>
            <p:nvPr/>
          </p:nvSpPr>
          <p:spPr>
            <a:xfrm>
              <a:off x="7237476" y="658532"/>
              <a:ext cx="1339850" cy="2894330"/>
            </a:xfrm>
            <a:custGeom>
              <a:avLst/>
              <a:gdLst/>
              <a:ahLst/>
              <a:cxnLst/>
              <a:rect l="l" t="t" r="r" b="b"/>
              <a:pathLst>
                <a:path w="1339850" h="2894329">
                  <a:moveTo>
                    <a:pt x="978408" y="2667978"/>
                  </a:moveTo>
                  <a:lnTo>
                    <a:pt x="972413" y="2622854"/>
                  </a:lnTo>
                  <a:lnTo>
                    <a:pt x="956068" y="2579484"/>
                  </a:lnTo>
                  <a:lnTo>
                    <a:pt x="931735" y="2542413"/>
                  </a:lnTo>
                  <a:lnTo>
                    <a:pt x="901827" y="2516213"/>
                  </a:lnTo>
                  <a:lnTo>
                    <a:pt x="434721" y="2246084"/>
                  </a:lnTo>
                  <a:lnTo>
                    <a:pt x="404799" y="2237067"/>
                  </a:lnTo>
                  <a:lnTo>
                    <a:pt x="380466" y="2245791"/>
                  </a:lnTo>
                  <a:lnTo>
                    <a:pt x="364121" y="2270252"/>
                  </a:lnTo>
                  <a:lnTo>
                    <a:pt x="358140" y="2308441"/>
                  </a:lnTo>
                  <a:lnTo>
                    <a:pt x="358140" y="2418804"/>
                  </a:lnTo>
                  <a:lnTo>
                    <a:pt x="363474" y="2472842"/>
                  </a:lnTo>
                  <a:lnTo>
                    <a:pt x="378447" y="2526347"/>
                  </a:lnTo>
                  <a:lnTo>
                    <a:pt x="401497" y="2576449"/>
                  </a:lnTo>
                  <a:lnTo>
                    <a:pt x="431101" y="2620251"/>
                  </a:lnTo>
                  <a:lnTo>
                    <a:pt x="465709" y="2654897"/>
                  </a:lnTo>
                  <a:lnTo>
                    <a:pt x="871728" y="2889593"/>
                  </a:lnTo>
                  <a:lnTo>
                    <a:pt x="913726" y="2894215"/>
                  </a:lnTo>
                  <a:lnTo>
                    <a:pt x="947585" y="2875508"/>
                  </a:lnTo>
                  <a:lnTo>
                    <a:pt x="970178" y="2836024"/>
                  </a:lnTo>
                  <a:lnTo>
                    <a:pt x="978408" y="2778341"/>
                  </a:lnTo>
                  <a:lnTo>
                    <a:pt x="978408" y="2667978"/>
                  </a:lnTo>
                  <a:close/>
                </a:path>
                <a:path w="1339850" h="2894329">
                  <a:moveTo>
                    <a:pt x="1339596" y="1394548"/>
                  </a:moveTo>
                  <a:lnTo>
                    <a:pt x="1338707" y="1345996"/>
                  </a:lnTo>
                  <a:lnTo>
                    <a:pt x="1336103" y="1297063"/>
                  </a:lnTo>
                  <a:lnTo>
                    <a:pt x="1331823" y="1247851"/>
                  </a:lnTo>
                  <a:lnTo>
                    <a:pt x="1325880" y="1198435"/>
                  </a:lnTo>
                  <a:lnTo>
                    <a:pt x="1318348" y="1148905"/>
                  </a:lnTo>
                  <a:lnTo>
                    <a:pt x="1309268" y="1099350"/>
                  </a:lnTo>
                  <a:lnTo>
                    <a:pt x="1298663" y="1049832"/>
                  </a:lnTo>
                  <a:lnTo>
                    <a:pt x="1286586" y="1000467"/>
                  </a:lnTo>
                  <a:lnTo>
                    <a:pt x="1273086" y="951318"/>
                  </a:lnTo>
                  <a:lnTo>
                    <a:pt x="1258189" y="902474"/>
                  </a:lnTo>
                  <a:lnTo>
                    <a:pt x="1241958" y="854011"/>
                  </a:lnTo>
                  <a:lnTo>
                    <a:pt x="1224419" y="806030"/>
                  </a:lnTo>
                  <a:lnTo>
                    <a:pt x="1205623" y="758609"/>
                  </a:lnTo>
                  <a:lnTo>
                    <a:pt x="1185608" y="711822"/>
                  </a:lnTo>
                  <a:lnTo>
                    <a:pt x="1164412" y="665772"/>
                  </a:lnTo>
                  <a:lnTo>
                    <a:pt x="1142085" y="620522"/>
                  </a:lnTo>
                  <a:lnTo>
                    <a:pt x="1118679" y="576173"/>
                  </a:lnTo>
                  <a:lnTo>
                    <a:pt x="1094219" y="532790"/>
                  </a:lnTo>
                  <a:lnTo>
                    <a:pt x="1068755" y="490474"/>
                  </a:lnTo>
                  <a:lnTo>
                    <a:pt x="1042327" y="449313"/>
                  </a:lnTo>
                  <a:lnTo>
                    <a:pt x="1014971" y="409371"/>
                  </a:lnTo>
                  <a:lnTo>
                    <a:pt x="986751" y="370751"/>
                  </a:lnTo>
                  <a:lnTo>
                    <a:pt x="957694" y="333514"/>
                  </a:lnTo>
                  <a:lnTo>
                    <a:pt x="927836" y="297776"/>
                  </a:lnTo>
                  <a:lnTo>
                    <a:pt x="897242" y="263601"/>
                  </a:lnTo>
                  <a:lnTo>
                    <a:pt x="865936" y="231076"/>
                  </a:lnTo>
                  <a:lnTo>
                    <a:pt x="833958" y="200279"/>
                  </a:lnTo>
                  <a:lnTo>
                    <a:pt x="801357" y="171310"/>
                  </a:lnTo>
                  <a:lnTo>
                    <a:pt x="768184" y="144233"/>
                  </a:lnTo>
                  <a:lnTo>
                    <a:pt x="734466" y="119151"/>
                  </a:lnTo>
                  <a:lnTo>
                    <a:pt x="700265" y="96139"/>
                  </a:lnTo>
                  <a:lnTo>
                    <a:pt x="665607" y="75272"/>
                  </a:lnTo>
                  <a:lnTo>
                    <a:pt x="622973" y="52920"/>
                  </a:lnTo>
                  <a:lnTo>
                    <a:pt x="581088" y="34569"/>
                  </a:lnTo>
                  <a:lnTo>
                    <a:pt x="540029" y="20167"/>
                  </a:lnTo>
                  <a:lnTo>
                    <a:pt x="499884" y="9652"/>
                  </a:lnTo>
                  <a:lnTo>
                    <a:pt x="460705" y="2946"/>
                  </a:lnTo>
                  <a:lnTo>
                    <a:pt x="422592" y="0"/>
                  </a:lnTo>
                  <a:lnTo>
                    <a:pt x="385610" y="749"/>
                  </a:lnTo>
                  <a:lnTo>
                    <a:pt x="315341" y="13055"/>
                  </a:lnTo>
                  <a:lnTo>
                    <a:pt x="250532" y="39357"/>
                  </a:lnTo>
                  <a:lnTo>
                    <a:pt x="191782" y="79159"/>
                  </a:lnTo>
                  <a:lnTo>
                    <a:pt x="139700" y="131914"/>
                  </a:lnTo>
                  <a:lnTo>
                    <a:pt x="116357" y="163017"/>
                  </a:lnTo>
                  <a:lnTo>
                    <a:pt x="94919" y="197154"/>
                  </a:lnTo>
                  <a:lnTo>
                    <a:pt x="75450" y="234289"/>
                  </a:lnTo>
                  <a:lnTo>
                    <a:pt x="58026" y="274345"/>
                  </a:lnTo>
                  <a:lnTo>
                    <a:pt x="42735" y="317258"/>
                  </a:lnTo>
                  <a:lnTo>
                    <a:pt x="29654" y="362978"/>
                  </a:lnTo>
                  <a:lnTo>
                    <a:pt x="18859" y="411429"/>
                  </a:lnTo>
                  <a:lnTo>
                    <a:pt x="10414" y="462546"/>
                  </a:lnTo>
                  <a:lnTo>
                    <a:pt x="4394" y="516267"/>
                  </a:lnTo>
                  <a:lnTo>
                    <a:pt x="901" y="572541"/>
                  </a:lnTo>
                  <a:lnTo>
                    <a:pt x="0" y="631278"/>
                  </a:lnTo>
                  <a:lnTo>
                    <a:pt x="1257" y="680935"/>
                  </a:lnTo>
                  <a:lnTo>
                    <a:pt x="4330" y="730973"/>
                  </a:lnTo>
                  <a:lnTo>
                    <a:pt x="9144" y="781304"/>
                  </a:lnTo>
                  <a:lnTo>
                    <a:pt x="15671" y="831824"/>
                  </a:lnTo>
                  <a:lnTo>
                    <a:pt x="23850" y="882446"/>
                  </a:lnTo>
                  <a:lnTo>
                    <a:pt x="33642" y="933081"/>
                  </a:lnTo>
                  <a:lnTo>
                    <a:pt x="45008" y="983640"/>
                  </a:lnTo>
                  <a:lnTo>
                    <a:pt x="57899" y="1034021"/>
                  </a:lnTo>
                  <a:lnTo>
                    <a:pt x="72263" y="1084122"/>
                  </a:lnTo>
                  <a:lnTo>
                    <a:pt x="88061" y="1133868"/>
                  </a:lnTo>
                  <a:lnTo>
                    <a:pt x="105244" y="1183157"/>
                  </a:lnTo>
                  <a:lnTo>
                    <a:pt x="123774" y="1231887"/>
                  </a:lnTo>
                  <a:lnTo>
                    <a:pt x="143598" y="1279982"/>
                  </a:lnTo>
                  <a:lnTo>
                    <a:pt x="164668" y="1327327"/>
                  </a:lnTo>
                  <a:lnTo>
                    <a:pt x="208368" y="1418678"/>
                  </a:lnTo>
                  <a:lnTo>
                    <a:pt x="228498" y="1464233"/>
                  </a:lnTo>
                  <a:lnTo>
                    <a:pt x="247294" y="1510411"/>
                  </a:lnTo>
                  <a:lnTo>
                    <a:pt x="264744" y="1557083"/>
                  </a:lnTo>
                  <a:lnTo>
                    <a:pt x="280809" y="1604124"/>
                  </a:lnTo>
                  <a:lnTo>
                    <a:pt x="295478" y="1651431"/>
                  </a:lnTo>
                  <a:lnTo>
                    <a:pt x="308698" y="1698879"/>
                  </a:lnTo>
                  <a:lnTo>
                    <a:pt x="320459" y="1746338"/>
                  </a:lnTo>
                  <a:lnTo>
                    <a:pt x="330720" y="1793709"/>
                  </a:lnTo>
                  <a:lnTo>
                    <a:pt x="339471" y="1840865"/>
                  </a:lnTo>
                  <a:lnTo>
                    <a:pt x="346671" y="1887689"/>
                  </a:lnTo>
                  <a:lnTo>
                    <a:pt x="352298" y="1934044"/>
                  </a:lnTo>
                  <a:lnTo>
                    <a:pt x="361327" y="1981276"/>
                  </a:lnTo>
                  <a:lnTo>
                    <a:pt x="378282" y="2026640"/>
                  </a:lnTo>
                  <a:lnTo>
                    <a:pt x="401586" y="2067560"/>
                  </a:lnTo>
                  <a:lnTo>
                    <a:pt x="429717" y="2101519"/>
                  </a:lnTo>
                  <a:lnTo>
                    <a:pt x="461137" y="2125942"/>
                  </a:lnTo>
                  <a:lnTo>
                    <a:pt x="877062" y="2365845"/>
                  </a:lnTo>
                  <a:lnTo>
                    <a:pt x="916114" y="2378710"/>
                  </a:lnTo>
                  <a:lnTo>
                    <a:pt x="949325" y="2370696"/>
                  </a:lnTo>
                  <a:lnTo>
                    <a:pt x="973848" y="2343658"/>
                  </a:lnTo>
                  <a:lnTo>
                    <a:pt x="986917" y="2299424"/>
                  </a:lnTo>
                  <a:lnTo>
                    <a:pt x="995730" y="2240330"/>
                  </a:lnTo>
                  <a:lnTo>
                    <a:pt x="1008049" y="2184514"/>
                  </a:lnTo>
                  <a:lnTo>
                    <a:pt x="1023797" y="2132215"/>
                  </a:lnTo>
                  <a:lnTo>
                    <a:pt x="1042898" y="2083689"/>
                  </a:lnTo>
                  <a:lnTo>
                    <a:pt x="1065276" y="2039150"/>
                  </a:lnTo>
                  <a:lnTo>
                    <a:pt x="1090866" y="1998814"/>
                  </a:lnTo>
                  <a:lnTo>
                    <a:pt x="1119593" y="1962950"/>
                  </a:lnTo>
                  <a:lnTo>
                    <a:pt x="1151382" y="1931758"/>
                  </a:lnTo>
                  <a:lnTo>
                    <a:pt x="1179537" y="1905000"/>
                  </a:lnTo>
                  <a:lnTo>
                    <a:pt x="1205750" y="1874697"/>
                  </a:lnTo>
                  <a:lnTo>
                    <a:pt x="1229918" y="1840966"/>
                  </a:lnTo>
                  <a:lnTo>
                    <a:pt x="1251927" y="1803857"/>
                  </a:lnTo>
                  <a:lnTo>
                    <a:pt x="1271714" y="1763458"/>
                  </a:lnTo>
                  <a:lnTo>
                    <a:pt x="1289151" y="1719834"/>
                  </a:lnTo>
                  <a:lnTo>
                    <a:pt x="1304175" y="1673059"/>
                  </a:lnTo>
                  <a:lnTo>
                    <a:pt x="1316672" y="1623212"/>
                  </a:lnTo>
                  <a:lnTo>
                    <a:pt x="1326553" y="1570367"/>
                  </a:lnTo>
                  <a:lnTo>
                    <a:pt x="1333741" y="1514589"/>
                  </a:lnTo>
                  <a:lnTo>
                    <a:pt x="1338110" y="1455966"/>
                  </a:lnTo>
                  <a:lnTo>
                    <a:pt x="1339596" y="1394548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1264" y="835321"/>
              <a:ext cx="2811780" cy="362085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89320" y="3421379"/>
              <a:ext cx="683260" cy="508000"/>
            </a:xfrm>
            <a:custGeom>
              <a:avLst/>
              <a:gdLst/>
              <a:ahLst/>
              <a:cxnLst/>
              <a:rect l="l" t="t" r="r" b="b"/>
              <a:pathLst>
                <a:path w="683259" h="508000">
                  <a:moveTo>
                    <a:pt x="681228" y="202565"/>
                  </a:moveTo>
                  <a:lnTo>
                    <a:pt x="390144" y="33528"/>
                  </a:lnTo>
                  <a:lnTo>
                    <a:pt x="390144" y="94615"/>
                  </a:lnTo>
                  <a:lnTo>
                    <a:pt x="681228" y="263652"/>
                  </a:lnTo>
                  <a:lnTo>
                    <a:pt x="681228" y="202565"/>
                  </a:lnTo>
                  <a:close/>
                </a:path>
                <a:path w="683259" h="508000">
                  <a:moveTo>
                    <a:pt x="682752" y="446405"/>
                  </a:moveTo>
                  <a:lnTo>
                    <a:pt x="0" y="51816"/>
                  </a:lnTo>
                  <a:lnTo>
                    <a:pt x="0" y="112903"/>
                  </a:lnTo>
                  <a:lnTo>
                    <a:pt x="682752" y="507492"/>
                  </a:lnTo>
                  <a:lnTo>
                    <a:pt x="682752" y="446405"/>
                  </a:lnTo>
                  <a:close/>
                </a:path>
                <a:path w="683259" h="508000">
                  <a:moveTo>
                    <a:pt x="682752" y="324612"/>
                  </a:moveTo>
                  <a:lnTo>
                    <a:pt x="118872" y="0"/>
                  </a:lnTo>
                  <a:lnTo>
                    <a:pt x="118872" y="60960"/>
                  </a:lnTo>
                  <a:lnTo>
                    <a:pt x="682752" y="385572"/>
                  </a:lnTo>
                  <a:lnTo>
                    <a:pt x="682752" y="324612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42176" y="3659096"/>
              <a:ext cx="150875" cy="2255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15556" y="3233927"/>
              <a:ext cx="1333500" cy="14676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58456" y="3601211"/>
              <a:ext cx="1103630" cy="815340"/>
            </a:xfrm>
            <a:custGeom>
              <a:avLst/>
              <a:gdLst/>
              <a:ahLst/>
              <a:cxnLst/>
              <a:rect l="l" t="t" r="r" b="b"/>
              <a:pathLst>
                <a:path w="1103629" h="815339">
                  <a:moveTo>
                    <a:pt x="291084" y="169037"/>
                  </a:moveTo>
                  <a:lnTo>
                    <a:pt x="0" y="0"/>
                  </a:lnTo>
                  <a:lnTo>
                    <a:pt x="0" y="61087"/>
                  </a:lnTo>
                  <a:lnTo>
                    <a:pt x="291084" y="230124"/>
                  </a:lnTo>
                  <a:lnTo>
                    <a:pt x="291084" y="169037"/>
                  </a:lnTo>
                  <a:close/>
                </a:path>
                <a:path w="1103629" h="815339">
                  <a:moveTo>
                    <a:pt x="527304" y="426643"/>
                  </a:moveTo>
                  <a:lnTo>
                    <a:pt x="0" y="121920"/>
                  </a:lnTo>
                  <a:lnTo>
                    <a:pt x="0" y="183388"/>
                  </a:lnTo>
                  <a:lnTo>
                    <a:pt x="527304" y="487680"/>
                  </a:lnTo>
                  <a:lnTo>
                    <a:pt x="527304" y="426643"/>
                  </a:lnTo>
                  <a:close/>
                </a:path>
                <a:path w="1103629" h="815339">
                  <a:moveTo>
                    <a:pt x="681228" y="638454"/>
                  </a:moveTo>
                  <a:lnTo>
                    <a:pt x="0" y="243840"/>
                  </a:lnTo>
                  <a:lnTo>
                    <a:pt x="0" y="304901"/>
                  </a:lnTo>
                  <a:lnTo>
                    <a:pt x="681228" y="699516"/>
                  </a:lnTo>
                  <a:lnTo>
                    <a:pt x="681228" y="638454"/>
                  </a:lnTo>
                  <a:close/>
                </a:path>
                <a:path w="1103629" h="815339">
                  <a:moveTo>
                    <a:pt x="1103376" y="626275"/>
                  </a:moveTo>
                  <a:lnTo>
                    <a:pt x="600456" y="335280"/>
                  </a:lnTo>
                  <a:lnTo>
                    <a:pt x="600456" y="524344"/>
                  </a:lnTo>
                  <a:lnTo>
                    <a:pt x="1103376" y="815340"/>
                  </a:lnTo>
                  <a:lnTo>
                    <a:pt x="1103376" y="626275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4428" y="3467072"/>
              <a:ext cx="152400" cy="2256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249412" y="3176015"/>
              <a:ext cx="396240" cy="586740"/>
            </a:xfrm>
            <a:custGeom>
              <a:avLst/>
              <a:gdLst/>
              <a:ahLst/>
              <a:cxnLst/>
              <a:rect l="l" t="t" r="r" b="b"/>
              <a:pathLst>
                <a:path w="396240" h="586739">
                  <a:moveTo>
                    <a:pt x="351282" y="0"/>
                  </a:moveTo>
                  <a:lnTo>
                    <a:pt x="0" y="81660"/>
                  </a:lnTo>
                  <a:lnTo>
                    <a:pt x="362585" y="586739"/>
                  </a:lnTo>
                  <a:lnTo>
                    <a:pt x="396240" y="551306"/>
                  </a:lnTo>
                  <a:lnTo>
                    <a:pt x="101092" y="140461"/>
                  </a:lnTo>
                  <a:lnTo>
                    <a:pt x="385064" y="74548"/>
                  </a:lnTo>
                  <a:lnTo>
                    <a:pt x="351282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42020" y="3102883"/>
              <a:ext cx="150875" cy="2270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42020" y="3614947"/>
              <a:ext cx="150875" cy="2270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18932" y="3165375"/>
              <a:ext cx="152400" cy="2285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63640" y="1790700"/>
              <a:ext cx="751332" cy="18272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36792" y="2615183"/>
              <a:ext cx="603885" cy="504825"/>
            </a:xfrm>
            <a:custGeom>
              <a:avLst/>
              <a:gdLst/>
              <a:ahLst/>
              <a:cxnLst/>
              <a:rect l="l" t="t" r="r" b="b"/>
              <a:pathLst>
                <a:path w="603884" h="504825">
                  <a:moveTo>
                    <a:pt x="560832" y="443357"/>
                  </a:moveTo>
                  <a:lnTo>
                    <a:pt x="42672" y="143256"/>
                  </a:lnTo>
                  <a:lnTo>
                    <a:pt x="42672" y="204343"/>
                  </a:lnTo>
                  <a:lnTo>
                    <a:pt x="560832" y="504444"/>
                  </a:lnTo>
                  <a:lnTo>
                    <a:pt x="560832" y="443357"/>
                  </a:lnTo>
                  <a:close/>
                </a:path>
                <a:path w="603884" h="504825">
                  <a:moveTo>
                    <a:pt x="603504" y="348869"/>
                  </a:moveTo>
                  <a:lnTo>
                    <a:pt x="0" y="0"/>
                  </a:lnTo>
                  <a:lnTo>
                    <a:pt x="0" y="61087"/>
                  </a:lnTo>
                  <a:lnTo>
                    <a:pt x="603504" y="409956"/>
                  </a:lnTo>
                  <a:lnTo>
                    <a:pt x="603504" y="34886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76188" y="2153411"/>
              <a:ext cx="713105" cy="1009015"/>
            </a:xfrm>
            <a:custGeom>
              <a:avLst/>
              <a:gdLst/>
              <a:ahLst/>
              <a:cxnLst/>
              <a:rect l="l" t="t" r="r" b="b"/>
              <a:pathLst>
                <a:path w="713104" h="1009014">
                  <a:moveTo>
                    <a:pt x="522732" y="853313"/>
                  </a:moveTo>
                  <a:lnTo>
                    <a:pt x="0" y="551688"/>
                  </a:lnTo>
                  <a:lnTo>
                    <a:pt x="0" y="707263"/>
                  </a:lnTo>
                  <a:lnTo>
                    <a:pt x="522732" y="1008888"/>
                  </a:lnTo>
                  <a:lnTo>
                    <a:pt x="522732" y="853313"/>
                  </a:lnTo>
                  <a:close/>
                </a:path>
                <a:path w="713104" h="1009014">
                  <a:moveTo>
                    <a:pt x="647700" y="183642"/>
                  </a:moveTo>
                  <a:lnTo>
                    <a:pt x="640854" y="132054"/>
                  </a:lnTo>
                  <a:lnTo>
                    <a:pt x="622211" y="82169"/>
                  </a:lnTo>
                  <a:lnTo>
                    <a:pt x="594601" y="39624"/>
                  </a:lnTo>
                  <a:lnTo>
                    <a:pt x="560832" y="10033"/>
                  </a:lnTo>
                  <a:lnTo>
                    <a:pt x="527050" y="0"/>
                  </a:lnTo>
                  <a:lnTo>
                    <a:pt x="499440" y="10071"/>
                  </a:lnTo>
                  <a:lnTo>
                    <a:pt x="480796" y="38011"/>
                  </a:lnTo>
                  <a:lnTo>
                    <a:pt x="473964" y="81534"/>
                  </a:lnTo>
                  <a:lnTo>
                    <a:pt x="480796" y="133350"/>
                  </a:lnTo>
                  <a:lnTo>
                    <a:pt x="499440" y="183197"/>
                  </a:lnTo>
                  <a:lnTo>
                    <a:pt x="527050" y="225628"/>
                  </a:lnTo>
                  <a:lnTo>
                    <a:pt x="560832" y="255143"/>
                  </a:lnTo>
                  <a:lnTo>
                    <a:pt x="594601" y="265188"/>
                  </a:lnTo>
                  <a:lnTo>
                    <a:pt x="622211" y="255117"/>
                  </a:lnTo>
                  <a:lnTo>
                    <a:pt x="640854" y="227177"/>
                  </a:lnTo>
                  <a:lnTo>
                    <a:pt x="647700" y="183642"/>
                  </a:lnTo>
                  <a:close/>
                </a:path>
                <a:path w="713104" h="1009014">
                  <a:moveTo>
                    <a:pt x="713105" y="582168"/>
                  </a:moveTo>
                  <a:lnTo>
                    <a:pt x="705294" y="534466"/>
                  </a:lnTo>
                  <a:lnTo>
                    <a:pt x="691616" y="487413"/>
                  </a:lnTo>
                  <a:lnTo>
                    <a:pt x="672769" y="442341"/>
                  </a:lnTo>
                  <a:lnTo>
                    <a:pt x="649478" y="400621"/>
                  </a:lnTo>
                  <a:lnTo>
                    <a:pt x="622452" y="363613"/>
                  </a:lnTo>
                  <a:lnTo>
                    <a:pt x="592404" y="332663"/>
                  </a:lnTo>
                  <a:lnTo>
                    <a:pt x="560057" y="309118"/>
                  </a:lnTo>
                  <a:lnTo>
                    <a:pt x="515429" y="292265"/>
                  </a:lnTo>
                  <a:lnTo>
                    <a:pt x="475932" y="294868"/>
                  </a:lnTo>
                  <a:lnTo>
                    <a:pt x="443433" y="315366"/>
                  </a:lnTo>
                  <a:lnTo>
                    <a:pt x="419836" y="352132"/>
                  </a:lnTo>
                  <a:lnTo>
                    <a:pt x="407035" y="403606"/>
                  </a:lnTo>
                  <a:lnTo>
                    <a:pt x="408216" y="417080"/>
                  </a:lnTo>
                  <a:lnTo>
                    <a:pt x="433578" y="451993"/>
                  </a:lnTo>
                  <a:lnTo>
                    <a:pt x="686562" y="599694"/>
                  </a:lnTo>
                  <a:lnTo>
                    <a:pt x="697598" y="603427"/>
                  </a:lnTo>
                  <a:lnTo>
                    <a:pt x="706399" y="601510"/>
                  </a:lnTo>
                  <a:lnTo>
                    <a:pt x="711911" y="594309"/>
                  </a:lnTo>
                  <a:lnTo>
                    <a:pt x="713105" y="582168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25346" y="4245907"/>
              <a:ext cx="277243" cy="368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2948" y="4819802"/>
            <a:ext cx="169164" cy="2057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398281" y="611123"/>
            <a:ext cx="4347210" cy="4005579"/>
            <a:chOff x="2398281" y="611123"/>
            <a:chExt cx="4347210" cy="400557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8281" y="611123"/>
              <a:ext cx="4347201" cy="400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5306" y="3872788"/>
              <a:ext cx="1367409" cy="318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62" y="538556"/>
            <a:ext cx="1243584" cy="57180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82239" y="882396"/>
            <a:ext cx="4069079" cy="2783840"/>
            <a:chOff x="2682239" y="882396"/>
            <a:chExt cx="4069079" cy="27838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977" y="882396"/>
              <a:ext cx="2881895" cy="26563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1857" y="3058922"/>
              <a:ext cx="1230325" cy="2865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12180" y="3221736"/>
              <a:ext cx="739140" cy="444500"/>
            </a:xfrm>
            <a:custGeom>
              <a:avLst/>
              <a:gdLst/>
              <a:ahLst/>
              <a:cxnLst/>
              <a:rect l="l" t="t" r="r" b="b"/>
              <a:pathLst>
                <a:path w="739140" h="444500">
                  <a:moveTo>
                    <a:pt x="739140" y="38100"/>
                  </a:moveTo>
                  <a:lnTo>
                    <a:pt x="736142" y="23253"/>
                  </a:lnTo>
                  <a:lnTo>
                    <a:pt x="727989" y="11150"/>
                  </a:lnTo>
                  <a:lnTo>
                    <a:pt x="715886" y="2997"/>
                  </a:lnTo>
                  <a:lnTo>
                    <a:pt x="701040" y="0"/>
                  </a:lnTo>
                  <a:lnTo>
                    <a:pt x="700392" y="139"/>
                  </a:lnTo>
                  <a:lnTo>
                    <a:pt x="699770" y="0"/>
                  </a:lnTo>
                  <a:lnTo>
                    <a:pt x="684911" y="2997"/>
                  </a:lnTo>
                  <a:lnTo>
                    <a:pt x="672807" y="11150"/>
                  </a:lnTo>
                  <a:lnTo>
                    <a:pt x="664654" y="23253"/>
                  </a:lnTo>
                  <a:lnTo>
                    <a:pt x="662940" y="31750"/>
                  </a:lnTo>
                  <a:lnTo>
                    <a:pt x="74917" y="31750"/>
                  </a:ln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662940" y="44450"/>
                  </a:lnTo>
                  <a:lnTo>
                    <a:pt x="664654" y="52959"/>
                  </a:lnTo>
                  <a:lnTo>
                    <a:pt x="672807" y="65062"/>
                  </a:lnTo>
                  <a:lnTo>
                    <a:pt x="684911" y="73215"/>
                  </a:lnTo>
                  <a:lnTo>
                    <a:pt x="694690" y="75184"/>
                  </a:lnTo>
                  <a:lnTo>
                    <a:pt x="694690" y="369074"/>
                  </a:lnTo>
                  <a:lnTo>
                    <a:pt x="686181" y="370789"/>
                  </a:lnTo>
                  <a:lnTo>
                    <a:pt x="674077" y="378942"/>
                  </a:lnTo>
                  <a:lnTo>
                    <a:pt x="665924" y="391045"/>
                  </a:lnTo>
                  <a:lnTo>
                    <a:pt x="662940" y="405892"/>
                  </a:lnTo>
                  <a:lnTo>
                    <a:pt x="665924" y="420751"/>
                  </a:lnTo>
                  <a:lnTo>
                    <a:pt x="674077" y="432854"/>
                  </a:lnTo>
                  <a:lnTo>
                    <a:pt x="686181" y="441007"/>
                  </a:lnTo>
                  <a:lnTo>
                    <a:pt x="701040" y="443992"/>
                  </a:lnTo>
                  <a:lnTo>
                    <a:pt x="715886" y="441007"/>
                  </a:lnTo>
                  <a:lnTo>
                    <a:pt x="727989" y="432854"/>
                  </a:lnTo>
                  <a:lnTo>
                    <a:pt x="736142" y="420751"/>
                  </a:lnTo>
                  <a:lnTo>
                    <a:pt x="739140" y="405892"/>
                  </a:lnTo>
                  <a:lnTo>
                    <a:pt x="736142" y="391045"/>
                  </a:lnTo>
                  <a:lnTo>
                    <a:pt x="727989" y="378942"/>
                  </a:lnTo>
                  <a:lnTo>
                    <a:pt x="715886" y="370789"/>
                  </a:lnTo>
                  <a:lnTo>
                    <a:pt x="707390" y="369074"/>
                  </a:lnTo>
                  <a:lnTo>
                    <a:pt x="707390" y="367792"/>
                  </a:lnTo>
                  <a:lnTo>
                    <a:pt x="707390" y="76200"/>
                  </a:lnTo>
                  <a:lnTo>
                    <a:pt x="707390" y="74930"/>
                  </a:lnTo>
                  <a:lnTo>
                    <a:pt x="715886" y="73215"/>
                  </a:lnTo>
                  <a:lnTo>
                    <a:pt x="727989" y="65062"/>
                  </a:lnTo>
                  <a:lnTo>
                    <a:pt x="736142" y="52959"/>
                  </a:lnTo>
                  <a:lnTo>
                    <a:pt x="739140" y="3810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82239" y="2217420"/>
              <a:ext cx="704215" cy="76200"/>
            </a:xfrm>
            <a:custGeom>
              <a:avLst/>
              <a:gdLst/>
              <a:ahLst/>
              <a:cxnLst/>
              <a:rect l="l" t="t" r="r" b="b"/>
              <a:pathLst>
                <a:path w="704214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04214" h="76200">
                  <a:moveTo>
                    <a:pt x="665861" y="0"/>
                  </a:moveTo>
                  <a:lnTo>
                    <a:pt x="651013" y="2988"/>
                  </a:lnTo>
                  <a:lnTo>
                    <a:pt x="638905" y="11144"/>
                  </a:lnTo>
                  <a:lnTo>
                    <a:pt x="630749" y="23252"/>
                  </a:lnTo>
                  <a:lnTo>
                    <a:pt x="627761" y="38100"/>
                  </a:lnTo>
                  <a:lnTo>
                    <a:pt x="630749" y="52947"/>
                  </a:lnTo>
                  <a:lnTo>
                    <a:pt x="638905" y="65055"/>
                  </a:lnTo>
                  <a:lnTo>
                    <a:pt x="651013" y="73211"/>
                  </a:lnTo>
                  <a:lnTo>
                    <a:pt x="665861" y="76200"/>
                  </a:lnTo>
                  <a:lnTo>
                    <a:pt x="680708" y="73211"/>
                  </a:lnTo>
                  <a:lnTo>
                    <a:pt x="692816" y="65055"/>
                  </a:lnTo>
                  <a:lnTo>
                    <a:pt x="700972" y="52947"/>
                  </a:lnTo>
                  <a:lnTo>
                    <a:pt x="702682" y="44450"/>
                  </a:lnTo>
                  <a:lnTo>
                    <a:pt x="665861" y="44450"/>
                  </a:lnTo>
                  <a:lnTo>
                    <a:pt x="665861" y="31750"/>
                  </a:lnTo>
                  <a:lnTo>
                    <a:pt x="702682" y="31750"/>
                  </a:lnTo>
                  <a:lnTo>
                    <a:pt x="700972" y="23252"/>
                  </a:lnTo>
                  <a:lnTo>
                    <a:pt x="692816" y="11144"/>
                  </a:lnTo>
                  <a:lnTo>
                    <a:pt x="680708" y="2988"/>
                  </a:lnTo>
                  <a:lnTo>
                    <a:pt x="665861" y="0"/>
                  </a:lnTo>
                  <a:close/>
                </a:path>
                <a:path w="704214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704214" h="76200">
                  <a:moveTo>
                    <a:pt x="629039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629039" y="44450"/>
                  </a:lnTo>
                  <a:lnTo>
                    <a:pt x="627761" y="38100"/>
                  </a:lnTo>
                  <a:lnTo>
                    <a:pt x="629039" y="31750"/>
                  </a:lnTo>
                  <a:close/>
                </a:path>
                <a:path w="704214" h="76200">
                  <a:moveTo>
                    <a:pt x="702682" y="31750"/>
                  </a:moveTo>
                  <a:lnTo>
                    <a:pt x="665861" y="31750"/>
                  </a:lnTo>
                  <a:lnTo>
                    <a:pt x="665861" y="44450"/>
                  </a:lnTo>
                  <a:lnTo>
                    <a:pt x="702682" y="44450"/>
                  </a:lnTo>
                  <a:lnTo>
                    <a:pt x="703961" y="38100"/>
                  </a:lnTo>
                  <a:lnTo>
                    <a:pt x="702682" y="31750"/>
                  </a:lnTo>
                  <a:close/>
                </a:path>
              </a:pathLst>
            </a:custGeom>
            <a:solidFill>
              <a:srgbClr val="C06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00244" y="996696"/>
              <a:ext cx="946785" cy="76200"/>
            </a:xfrm>
            <a:custGeom>
              <a:avLst/>
              <a:gdLst/>
              <a:ahLst/>
              <a:cxnLst/>
              <a:rect l="l" t="t" r="r" b="b"/>
              <a:pathLst>
                <a:path w="94678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946785" h="76200">
                  <a:moveTo>
                    <a:pt x="908684" y="0"/>
                  </a:moveTo>
                  <a:lnTo>
                    <a:pt x="893837" y="2988"/>
                  </a:lnTo>
                  <a:lnTo>
                    <a:pt x="881729" y="11144"/>
                  </a:lnTo>
                  <a:lnTo>
                    <a:pt x="873573" y="23252"/>
                  </a:lnTo>
                  <a:lnTo>
                    <a:pt x="870584" y="38100"/>
                  </a:lnTo>
                  <a:lnTo>
                    <a:pt x="873573" y="52947"/>
                  </a:lnTo>
                  <a:lnTo>
                    <a:pt x="881729" y="65055"/>
                  </a:lnTo>
                  <a:lnTo>
                    <a:pt x="893837" y="73211"/>
                  </a:lnTo>
                  <a:lnTo>
                    <a:pt x="908684" y="76200"/>
                  </a:lnTo>
                  <a:lnTo>
                    <a:pt x="923478" y="73211"/>
                  </a:lnTo>
                  <a:lnTo>
                    <a:pt x="935593" y="65055"/>
                  </a:lnTo>
                  <a:lnTo>
                    <a:pt x="943778" y="52947"/>
                  </a:lnTo>
                  <a:lnTo>
                    <a:pt x="945499" y="44450"/>
                  </a:lnTo>
                  <a:lnTo>
                    <a:pt x="908684" y="44450"/>
                  </a:lnTo>
                  <a:lnTo>
                    <a:pt x="908684" y="31750"/>
                  </a:lnTo>
                  <a:lnTo>
                    <a:pt x="945499" y="31750"/>
                  </a:lnTo>
                  <a:lnTo>
                    <a:pt x="943778" y="23252"/>
                  </a:lnTo>
                  <a:lnTo>
                    <a:pt x="935593" y="11144"/>
                  </a:lnTo>
                  <a:lnTo>
                    <a:pt x="923478" y="2988"/>
                  </a:lnTo>
                  <a:lnTo>
                    <a:pt x="908684" y="0"/>
                  </a:lnTo>
                  <a:close/>
                </a:path>
                <a:path w="946785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946785" h="76200">
                  <a:moveTo>
                    <a:pt x="871863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871863" y="44450"/>
                  </a:lnTo>
                  <a:lnTo>
                    <a:pt x="870584" y="38100"/>
                  </a:lnTo>
                  <a:lnTo>
                    <a:pt x="871863" y="31750"/>
                  </a:lnTo>
                  <a:close/>
                </a:path>
                <a:path w="946785" h="76200">
                  <a:moveTo>
                    <a:pt x="945499" y="31750"/>
                  </a:moveTo>
                  <a:lnTo>
                    <a:pt x="908684" y="31750"/>
                  </a:lnTo>
                  <a:lnTo>
                    <a:pt x="908684" y="44450"/>
                  </a:lnTo>
                  <a:lnTo>
                    <a:pt x="945499" y="44450"/>
                  </a:lnTo>
                  <a:lnTo>
                    <a:pt x="946784" y="38100"/>
                  </a:lnTo>
                  <a:lnTo>
                    <a:pt x="945499" y="3175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8701" y="2118740"/>
            <a:ext cx="22821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3275" algn="r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C06DE1"/>
                </a:solidFill>
                <a:latin typeface="Tahoma"/>
                <a:cs typeface="Tahoma"/>
              </a:rPr>
              <a:t>The</a:t>
            </a:r>
            <a:r>
              <a:rPr sz="1600" b="1" spc="-13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C06DE1"/>
                </a:solidFill>
                <a:latin typeface="Tahoma"/>
                <a:cs typeface="Tahoma"/>
              </a:rPr>
              <a:t>principles</a:t>
            </a:r>
            <a:r>
              <a:rPr sz="1600" b="1" spc="-14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C06DE1"/>
                </a:solidFill>
                <a:latin typeface="Tahoma"/>
                <a:cs typeface="Tahoma"/>
              </a:rPr>
              <a:t>of </a:t>
            </a:r>
            <a:r>
              <a:rPr sz="1600" b="1" spc="-125" dirty="0">
                <a:solidFill>
                  <a:srgbClr val="C06DE1"/>
                </a:solidFill>
                <a:latin typeface="Tahoma"/>
                <a:cs typeface="Tahoma"/>
              </a:rPr>
              <a:t>confidentiality</a:t>
            </a:r>
            <a:r>
              <a:rPr sz="1600" b="1" spc="-14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C06DE1"/>
                </a:solidFill>
                <a:latin typeface="Tahoma"/>
                <a:cs typeface="Tahoma"/>
              </a:rPr>
              <a:t>assert</a:t>
            </a:r>
            <a:r>
              <a:rPr sz="1600" b="1" spc="-14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C06DE1"/>
                </a:solidFill>
                <a:latin typeface="Tahoma"/>
                <a:cs typeface="Tahoma"/>
              </a:rPr>
              <a:t>that </a:t>
            </a:r>
            <a:r>
              <a:rPr sz="1600" b="1" spc="-140" dirty="0">
                <a:solidFill>
                  <a:srgbClr val="C06DE1"/>
                </a:solidFill>
                <a:latin typeface="Tahoma"/>
                <a:cs typeface="Tahoma"/>
              </a:rPr>
              <a:t>information</a:t>
            </a:r>
            <a:r>
              <a:rPr sz="1600" b="1" spc="-160" dirty="0">
                <a:solidFill>
                  <a:srgbClr val="C06DE1"/>
                </a:solidFill>
                <a:latin typeface="Tahoma"/>
                <a:cs typeface="Tahoma"/>
              </a:rPr>
              <a:t> and</a:t>
            </a:r>
            <a:r>
              <a:rPr sz="1600" b="1" spc="-15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C06DE1"/>
                </a:solidFill>
                <a:latin typeface="Tahoma"/>
                <a:cs typeface="Tahoma"/>
              </a:rPr>
              <a:t>functions </a:t>
            </a:r>
            <a:r>
              <a:rPr sz="1600" b="1" spc="-120" dirty="0">
                <a:solidFill>
                  <a:srgbClr val="C06DE1"/>
                </a:solidFill>
                <a:latin typeface="Tahoma"/>
                <a:cs typeface="Tahoma"/>
              </a:rPr>
              <a:t>can</a:t>
            </a:r>
            <a:r>
              <a:rPr sz="1600" b="1" spc="-17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C06DE1"/>
                </a:solidFill>
                <a:latin typeface="Tahoma"/>
                <a:cs typeface="Tahoma"/>
              </a:rPr>
              <a:t>be</a:t>
            </a:r>
            <a:r>
              <a:rPr sz="1600" b="1" spc="-15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C06DE1"/>
                </a:solidFill>
                <a:latin typeface="Tahoma"/>
                <a:cs typeface="Tahoma"/>
              </a:rPr>
              <a:t>accessed</a:t>
            </a:r>
            <a:r>
              <a:rPr sz="1600" b="1" spc="-17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C06DE1"/>
                </a:solidFill>
                <a:latin typeface="Tahoma"/>
                <a:cs typeface="Tahoma"/>
              </a:rPr>
              <a:t>only</a:t>
            </a:r>
            <a:r>
              <a:rPr sz="1600" b="1" spc="-16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C06DE1"/>
                </a:solidFill>
                <a:latin typeface="Tahoma"/>
                <a:cs typeface="Tahoma"/>
              </a:rPr>
              <a:t>by </a:t>
            </a:r>
            <a:r>
              <a:rPr sz="1600" b="1" spc="-145" dirty="0">
                <a:solidFill>
                  <a:srgbClr val="C06DE1"/>
                </a:solidFill>
                <a:latin typeface="Tahoma"/>
                <a:cs typeface="Tahoma"/>
              </a:rPr>
              <a:t>authorized </a:t>
            </a:r>
            <a:r>
              <a:rPr sz="1600" b="1" spc="-10" dirty="0">
                <a:solidFill>
                  <a:srgbClr val="C06DE1"/>
                </a:solidFill>
                <a:latin typeface="Tahoma"/>
                <a:cs typeface="Tahoma"/>
              </a:rPr>
              <a:t>parties.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945" y="3582161"/>
            <a:ext cx="2228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FF0000"/>
                </a:solidFill>
                <a:latin typeface="Tahoma"/>
                <a:cs typeface="Tahoma"/>
              </a:rPr>
              <a:t>Example:</a:t>
            </a:r>
            <a:r>
              <a:rPr sz="1600" b="1" spc="-1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Military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Secrets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0958" y="868425"/>
            <a:ext cx="28028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FF9E44"/>
                </a:solidFill>
                <a:latin typeface="Tahoma"/>
                <a:cs typeface="Tahoma"/>
              </a:rPr>
              <a:t>The</a:t>
            </a:r>
            <a:r>
              <a:rPr sz="1600" b="1" spc="-15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9E44"/>
                </a:solidFill>
                <a:latin typeface="Tahoma"/>
                <a:cs typeface="Tahoma"/>
              </a:rPr>
              <a:t>principles</a:t>
            </a:r>
            <a:r>
              <a:rPr sz="1600" b="1" spc="-1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9E44"/>
                </a:solidFill>
                <a:latin typeface="Tahoma"/>
                <a:cs typeface="Tahoma"/>
              </a:rPr>
              <a:t>of</a:t>
            </a:r>
            <a:r>
              <a:rPr sz="1600" b="1" spc="-114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FF9E44"/>
                </a:solidFill>
                <a:latin typeface="Tahoma"/>
                <a:cs typeface="Tahoma"/>
              </a:rPr>
              <a:t>confidentiality </a:t>
            </a:r>
            <a:r>
              <a:rPr sz="1600" b="1" spc="-110" dirty="0">
                <a:solidFill>
                  <a:srgbClr val="FF9E44"/>
                </a:solidFill>
                <a:latin typeface="Tahoma"/>
                <a:cs typeface="Tahoma"/>
              </a:rPr>
              <a:t>assert</a:t>
            </a:r>
            <a:r>
              <a:rPr sz="1600" b="1" spc="-14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9E44"/>
                </a:solidFill>
                <a:latin typeface="Tahoma"/>
                <a:cs typeface="Tahoma"/>
              </a:rPr>
              <a:t>that</a:t>
            </a:r>
            <a:r>
              <a:rPr sz="1600" b="1" spc="-13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9E44"/>
                </a:solidFill>
                <a:latin typeface="Tahoma"/>
                <a:cs typeface="Tahoma"/>
              </a:rPr>
              <a:t>information</a:t>
            </a:r>
            <a:r>
              <a:rPr sz="1600" b="1" spc="-15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FF9E44"/>
                </a:solidFill>
                <a:latin typeface="Tahoma"/>
                <a:cs typeface="Tahoma"/>
              </a:rPr>
              <a:t>and </a:t>
            </a:r>
            <a:r>
              <a:rPr sz="1600" b="1" spc="-120" dirty="0">
                <a:solidFill>
                  <a:srgbClr val="FF9E44"/>
                </a:solidFill>
                <a:latin typeface="Tahoma"/>
                <a:cs typeface="Tahoma"/>
              </a:rPr>
              <a:t>functions</a:t>
            </a:r>
            <a:r>
              <a:rPr sz="1600" b="1" spc="-16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9E44"/>
                </a:solidFill>
                <a:latin typeface="Tahoma"/>
                <a:cs typeface="Tahoma"/>
              </a:rPr>
              <a:t>can</a:t>
            </a:r>
            <a:r>
              <a:rPr sz="1600" b="1" spc="-17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9E44"/>
                </a:solidFill>
                <a:latin typeface="Tahoma"/>
                <a:cs typeface="Tahoma"/>
              </a:rPr>
              <a:t>be</a:t>
            </a:r>
            <a:r>
              <a:rPr sz="1600" b="1" spc="-14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9E44"/>
                </a:solidFill>
                <a:latin typeface="Tahoma"/>
                <a:cs typeface="Tahoma"/>
              </a:rPr>
              <a:t>added,</a:t>
            </a:r>
            <a:r>
              <a:rPr sz="1600" b="1" spc="-17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9E44"/>
                </a:solidFill>
                <a:latin typeface="Tahoma"/>
                <a:cs typeface="Tahoma"/>
              </a:rPr>
              <a:t>altered, </a:t>
            </a:r>
            <a:r>
              <a:rPr sz="1600" b="1" spc="-135" dirty="0">
                <a:solidFill>
                  <a:srgbClr val="FF9E44"/>
                </a:solidFill>
                <a:latin typeface="Tahoma"/>
                <a:cs typeface="Tahoma"/>
              </a:rPr>
              <a:t>or</a:t>
            </a:r>
            <a:r>
              <a:rPr sz="1600" b="1" spc="-14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55" dirty="0">
                <a:solidFill>
                  <a:srgbClr val="FF9E44"/>
                </a:solidFill>
                <a:latin typeface="Tahoma"/>
                <a:cs typeface="Tahoma"/>
              </a:rPr>
              <a:t>removed</a:t>
            </a:r>
            <a:r>
              <a:rPr sz="1600" b="1" spc="-18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F9E44"/>
                </a:solidFill>
                <a:latin typeface="Tahoma"/>
                <a:cs typeface="Tahoma"/>
              </a:rPr>
              <a:t>only</a:t>
            </a:r>
            <a:r>
              <a:rPr sz="1600" b="1" spc="-17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80" dirty="0">
                <a:solidFill>
                  <a:srgbClr val="FF9E44"/>
                </a:solidFill>
                <a:latin typeface="Tahoma"/>
                <a:cs typeface="Tahoma"/>
              </a:rPr>
              <a:t>by</a:t>
            </a:r>
            <a:r>
              <a:rPr sz="1600" b="1" spc="-14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FF9E44"/>
                </a:solidFill>
                <a:latin typeface="Tahoma"/>
                <a:cs typeface="Tahoma"/>
              </a:rPr>
              <a:t>authorized </a:t>
            </a:r>
            <a:r>
              <a:rPr sz="1600" b="1" spc="-130" dirty="0">
                <a:solidFill>
                  <a:srgbClr val="FF9E44"/>
                </a:solidFill>
                <a:latin typeface="Tahoma"/>
                <a:cs typeface="Tahoma"/>
              </a:rPr>
              <a:t>people</a:t>
            </a:r>
            <a:r>
              <a:rPr sz="1600" b="1" spc="-17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200" dirty="0">
                <a:solidFill>
                  <a:srgbClr val="FF9E44"/>
                </a:solidFill>
                <a:latin typeface="Tahoma"/>
                <a:cs typeface="Tahoma"/>
              </a:rPr>
              <a:t>&amp;</a:t>
            </a:r>
            <a:r>
              <a:rPr sz="1600" b="1" spc="-15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9E44"/>
                </a:solidFill>
                <a:latin typeface="Tahoma"/>
                <a:cs typeface="Tahoma"/>
              </a:rPr>
              <a:t>means.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0958" y="2331847"/>
            <a:ext cx="28340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FF0000"/>
                </a:solidFill>
                <a:latin typeface="Tahoma"/>
                <a:cs typeface="Tahoma"/>
              </a:rPr>
              <a:t>Example:</a:t>
            </a:r>
            <a:r>
              <a:rPr sz="1600" b="1" spc="-1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Incorrect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entered 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0603" y="3772915"/>
            <a:ext cx="426021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FF4092"/>
                </a:solidFill>
                <a:latin typeface="Tahoma"/>
                <a:cs typeface="Tahoma"/>
              </a:rPr>
              <a:t>The</a:t>
            </a:r>
            <a:r>
              <a:rPr sz="1600" b="1" spc="-15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4092"/>
                </a:solidFill>
                <a:latin typeface="Tahoma"/>
                <a:cs typeface="Tahoma"/>
              </a:rPr>
              <a:t>principles</a:t>
            </a:r>
            <a:r>
              <a:rPr sz="1600" b="1" spc="-16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4092"/>
                </a:solidFill>
                <a:latin typeface="Tahoma"/>
                <a:cs typeface="Tahoma"/>
              </a:rPr>
              <a:t>of</a:t>
            </a:r>
            <a:r>
              <a:rPr sz="1600" b="1" spc="-114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4092"/>
                </a:solidFill>
                <a:latin typeface="Tahoma"/>
                <a:cs typeface="Tahoma"/>
              </a:rPr>
              <a:t>availability</a:t>
            </a:r>
            <a:r>
              <a:rPr sz="1600" b="1" spc="-17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F4092"/>
                </a:solidFill>
                <a:latin typeface="Tahoma"/>
                <a:cs typeface="Tahoma"/>
              </a:rPr>
              <a:t>assets</a:t>
            </a:r>
            <a:r>
              <a:rPr sz="1600" b="1" spc="-16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4092"/>
                </a:solidFill>
                <a:latin typeface="Tahoma"/>
                <a:cs typeface="Tahoma"/>
              </a:rPr>
              <a:t>that</a:t>
            </a:r>
            <a:r>
              <a:rPr sz="1600" b="1" spc="-15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FF4092"/>
                </a:solidFill>
                <a:latin typeface="Tahoma"/>
                <a:cs typeface="Tahoma"/>
              </a:rPr>
              <a:t>systems, </a:t>
            </a:r>
            <a:r>
              <a:rPr sz="1600" b="1" spc="-120" dirty="0">
                <a:solidFill>
                  <a:srgbClr val="FF4092"/>
                </a:solidFill>
                <a:latin typeface="Tahoma"/>
                <a:cs typeface="Tahoma"/>
              </a:rPr>
              <a:t>functions,</a:t>
            </a:r>
            <a:r>
              <a:rPr sz="1600" b="1" spc="-160" dirty="0">
                <a:solidFill>
                  <a:srgbClr val="FF4092"/>
                </a:solidFill>
                <a:latin typeface="Tahoma"/>
                <a:cs typeface="Tahoma"/>
              </a:rPr>
              <a:t> and</a:t>
            </a:r>
            <a:r>
              <a:rPr sz="1600" b="1" spc="-145" dirty="0">
                <a:solidFill>
                  <a:srgbClr val="FF4092"/>
                </a:solidFill>
                <a:latin typeface="Tahoma"/>
                <a:cs typeface="Tahoma"/>
              </a:rPr>
              <a:t> data</a:t>
            </a:r>
            <a:r>
              <a:rPr sz="1600" b="1" spc="-16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4092"/>
                </a:solidFill>
                <a:latin typeface="Tahoma"/>
                <a:cs typeface="Tahoma"/>
              </a:rPr>
              <a:t>must</a:t>
            </a:r>
            <a:r>
              <a:rPr sz="1600" b="1" spc="-17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4092"/>
                </a:solidFill>
                <a:latin typeface="Tahoma"/>
                <a:cs typeface="Tahoma"/>
              </a:rPr>
              <a:t>be</a:t>
            </a:r>
            <a:r>
              <a:rPr sz="1600" b="1" spc="-14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50" dirty="0">
                <a:solidFill>
                  <a:srgbClr val="FF4092"/>
                </a:solidFill>
                <a:latin typeface="Tahoma"/>
                <a:cs typeface="Tahoma"/>
              </a:rPr>
              <a:t>available</a:t>
            </a:r>
            <a:r>
              <a:rPr sz="1600" b="1" spc="-17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60" dirty="0">
                <a:solidFill>
                  <a:srgbClr val="FF4092"/>
                </a:solidFill>
                <a:latin typeface="Tahoma"/>
                <a:cs typeface="Tahoma"/>
              </a:rPr>
              <a:t>on</a:t>
            </a:r>
            <a:r>
              <a:rPr sz="1600" b="1" spc="-12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F4092"/>
                </a:solidFill>
                <a:latin typeface="Tahoma"/>
                <a:cs typeface="Tahoma"/>
              </a:rPr>
              <a:t>demand </a:t>
            </a:r>
            <a:r>
              <a:rPr sz="1600" b="1" spc="-130" dirty="0">
                <a:solidFill>
                  <a:srgbClr val="FF4092"/>
                </a:solidFill>
                <a:latin typeface="Tahoma"/>
                <a:cs typeface="Tahoma"/>
              </a:rPr>
              <a:t>according</a:t>
            </a:r>
            <a:r>
              <a:rPr sz="1600" b="1" spc="-15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FF4092"/>
                </a:solidFill>
                <a:latin typeface="Tahoma"/>
                <a:cs typeface="Tahoma"/>
              </a:rPr>
              <a:t>to</a:t>
            </a:r>
            <a:r>
              <a:rPr sz="1600" b="1" spc="-12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4092"/>
                </a:solidFill>
                <a:latin typeface="Tahoma"/>
                <a:cs typeface="Tahoma"/>
              </a:rPr>
              <a:t>agreed-</a:t>
            </a:r>
            <a:r>
              <a:rPr sz="1600" b="1" spc="-165" dirty="0">
                <a:solidFill>
                  <a:srgbClr val="FF4092"/>
                </a:solidFill>
                <a:latin typeface="Tahoma"/>
                <a:cs typeface="Tahoma"/>
              </a:rPr>
              <a:t>upon</a:t>
            </a:r>
            <a:r>
              <a:rPr sz="1600" b="1" spc="-15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4092"/>
                </a:solidFill>
                <a:latin typeface="Tahoma"/>
                <a:cs typeface="Tahoma"/>
              </a:rPr>
              <a:t>parameters</a:t>
            </a:r>
            <a:r>
              <a:rPr sz="1600" b="1" spc="-15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4092"/>
                </a:solidFill>
                <a:latin typeface="Tahoma"/>
                <a:cs typeface="Tahoma"/>
              </a:rPr>
              <a:t>based</a:t>
            </a:r>
            <a:r>
              <a:rPr sz="1600" b="1" spc="-14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FF4092"/>
                </a:solidFill>
                <a:latin typeface="Tahoma"/>
                <a:cs typeface="Tahoma"/>
              </a:rPr>
              <a:t>on </a:t>
            </a:r>
            <a:r>
              <a:rPr sz="1600" b="1" spc="-125" dirty="0">
                <a:solidFill>
                  <a:srgbClr val="FF4092"/>
                </a:solidFill>
                <a:latin typeface="Tahoma"/>
                <a:cs typeface="Tahoma"/>
              </a:rPr>
              <a:t>levels</a:t>
            </a:r>
            <a:r>
              <a:rPr sz="1600" b="1" spc="-16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4092"/>
                </a:solidFill>
                <a:latin typeface="Tahoma"/>
                <a:cs typeface="Tahoma"/>
              </a:rPr>
              <a:t>of</a:t>
            </a:r>
            <a:r>
              <a:rPr sz="1600" b="1" spc="-13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4092"/>
                </a:solidFill>
                <a:latin typeface="Tahoma"/>
                <a:cs typeface="Tahoma"/>
              </a:rPr>
              <a:t>service.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852" y="3008376"/>
            <a:ext cx="1915668" cy="19156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617" y="656590"/>
            <a:ext cx="2074037" cy="381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9232" y="4819802"/>
            <a:ext cx="210311" cy="2057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64570" y="713231"/>
            <a:ext cx="2616835" cy="2365375"/>
            <a:chOff x="3264570" y="713231"/>
            <a:chExt cx="2616835" cy="236537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570" y="713231"/>
              <a:ext cx="2616251" cy="23652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0710" y="2655442"/>
              <a:ext cx="1230325" cy="28651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151626" y="2215769"/>
            <a:ext cx="874394" cy="959485"/>
          </a:xfrm>
          <a:custGeom>
            <a:avLst/>
            <a:gdLst/>
            <a:ahLst/>
            <a:cxnLst/>
            <a:rect l="l" t="t" r="r" b="b"/>
            <a:pathLst>
              <a:path w="874395" h="959485">
                <a:moveTo>
                  <a:pt x="874141" y="688848"/>
                </a:moveTo>
                <a:lnTo>
                  <a:pt x="750951" y="688848"/>
                </a:lnTo>
                <a:lnTo>
                  <a:pt x="740910" y="640992"/>
                </a:lnTo>
                <a:lnTo>
                  <a:pt x="728206" y="594188"/>
                </a:lnTo>
                <a:lnTo>
                  <a:pt x="712926" y="548519"/>
                </a:lnTo>
                <a:lnTo>
                  <a:pt x="695157" y="504065"/>
                </a:lnTo>
                <a:lnTo>
                  <a:pt x="674985" y="460910"/>
                </a:lnTo>
                <a:lnTo>
                  <a:pt x="652497" y="419137"/>
                </a:lnTo>
                <a:lnTo>
                  <a:pt x="627781" y="378826"/>
                </a:lnTo>
                <a:lnTo>
                  <a:pt x="600922" y="340061"/>
                </a:lnTo>
                <a:lnTo>
                  <a:pt x="572008" y="302923"/>
                </a:lnTo>
                <a:lnTo>
                  <a:pt x="541125" y="267496"/>
                </a:lnTo>
                <a:lnTo>
                  <a:pt x="508360" y="233861"/>
                </a:lnTo>
                <a:lnTo>
                  <a:pt x="473800" y="202100"/>
                </a:lnTo>
                <a:lnTo>
                  <a:pt x="437532" y="172297"/>
                </a:lnTo>
                <a:lnTo>
                  <a:pt x="399643" y="144533"/>
                </a:lnTo>
                <a:lnTo>
                  <a:pt x="360219" y="118890"/>
                </a:lnTo>
                <a:lnTo>
                  <a:pt x="319347" y="95451"/>
                </a:lnTo>
                <a:lnTo>
                  <a:pt x="277115" y="74299"/>
                </a:lnTo>
                <a:lnTo>
                  <a:pt x="233608" y="55514"/>
                </a:lnTo>
                <a:lnTo>
                  <a:pt x="188914" y="39181"/>
                </a:lnTo>
                <a:lnTo>
                  <a:pt x="143119" y="25380"/>
                </a:lnTo>
                <a:lnTo>
                  <a:pt x="96311" y="14195"/>
                </a:lnTo>
                <a:lnTo>
                  <a:pt x="48575" y="5707"/>
                </a:lnTo>
                <a:lnTo>
                  <a:pt x="0" y="0"/>
                </a:lnTo>
                <a:lnTo>
                  <a:pt x="0" y="313436"/>
                </a:lnTo>
                <a:lnTo>
                  <a:pt x="50228" y="324036"/>
                </a:lnTo>
                <a:lnTo>
                  <a:pt x="98640" y="339171"/>
                </a:lnTo>
                <a:lnTo>
                  <a:pt x="144982" y="358610"/>
                </a:lnTo>
                <a:lnTo>
                  <a:pt x="189004" y="382119"/>
                </a:lnTo>
                <a:lnTo>
                  <a:pt x="230454" y="409466"/>
                </a:lnTo>
                <a:lnTo>
                  <a:pt x="269081" y="440420"/>
                </a:lnTo>
                <a:lnTo>
                  <a:pt x="304633" y="474746"/>
                </a:lnTo>
                <a:lnTo>
                  <a:pt x="336860" y="512214"/>
                </a:lnTo>
                <a:lnTo>
                  <a:pt x="365509" y="552590"/>
                </a:lnTo>
                <a:lnTo>
                  <a:pt x="390330" y="595643"/>
                </a:lnTo>
                <a:lnTo>
                  <a:pt x="411072" y="641140"/>
                </a:lnTo>
                <a:lnTo>
                  <a:pt x="427481" y="688848"/>
                </a:lnTo>
                <a:lnTo>
                  <a:pt x="318135" y="688848"/>
                </a:lnTo>
                <a:lnTo>
                  <a:pt x="589533" y="959485"/>
                </a:lnTo>
                <a:lnTo>
                  <a:pt x="874141" y="688848"/>
                </a:lnTo>
                <a:close/>
              </a:path>
            </a:pathLst>
          </a:custGeom>
          <a:ln w="28575">
            <a:solidFill>
              <a:srgbClr val="A4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5769" y="2215769"/>
            <a:ext cx="874394" cy="959485"/>
          </a:xfrm>
          <a:custGeom>
            <a:avLst/>
            <a:gdLst/>
            <a:ahLst/>
            <a:cxnLst/>
            <a:rect l="l" t="t" r="r" b="b"/>
            <a:pathLst>
              <a:path w="874394" h="959485">
                <a:moveTo>
                  <a:pt x="0" y="688848"/>
                </a:moveTo>
                <a:lnTo>
                  <a:pt x="123189" y="688848"/>
                </a:lnTo>
                <a:lnTo>
                  <a:pt x="133230" y="640992"/>
                </a:lnTo>
                <a:lnTo>
                  <a:pt x="145934" y="594188"/>
                </a:lnTo>
                <a:lnTo>
                  <a:pt x="161214" y="548519"/>
                </a:lnTo>
                <a:lnTo>
                  <a:pt x="178983" y="504065"/>
                </a:lnTo>
                <a:lnTo>
                  <a:pt x="199155" y="460910"/>
                </a:lnTo>
                <a:lnTo>
                  <a:pt x="221643" y="419137"/>
                </a:lnTo>
                <a:lnTo>
                  <a:pt x="246359" y="378826"/>
                </a:lnTo>
                <a:lnTo>
                  <a:pt x="273218" y="340061"/>
                </a:lnTo>
                <a:lnTo>
                  <a:pt x="302132" y="302923"/>
                </a:lnTo>
                <a:lnTo>
                  <a:pt x="333015" y="267496"/>
                </a:lnTo>
                <a:lnTo>
                  <a:pt x="365780" y="233861"/>
                </a:lnTo>
                <a:lnTo>
                  <a:pt x="400340" y="202100"/>
                </a:lnTo>
                <a:lnTo>
                  <a:pt x="436608" y="172297"/>
                </a:lnTo>
                <a:lnTo>
                  <a:pt x="474497" y="144533"/>
                </a:lnTo>
                <a:lnTo>
                  <a:pt x="513921" y="118890"/>
                </a:lnTo>
                <a:lnTo>
                  <a:pt x="554793" y="95451"/>
                </a:lnTo>
                <a:lnTo>
                  <a:pt x="597025" y="74299"/>
                </a:lnTo>
                <a:lnTo>
                  <a:pt x="640532" y="55514"/>
                </a:lnTo>
                <a:lnTo>
                  <a:pt x="685226" y="39181"/>
                </a:lnTo>
                <a:lnTo>
                  <a:pt x="731021" y="25380"/>
                </a:lnTo>
                <a:lnTo>
                  <a:pt x="777829" y="14195"/>
                </a:lnTo>
                <a:lnTo>
                  <a:pt x="825565" y="5707"/>
                </a:lnTo>
                <a:lnTo>
                  <a:pt x="874141" y="0"/>
                </a:lnTo>
                <a:lnTo>
                  <a:pt x="874141" y="313436"/>
                </a:lnTo>
                <a:lnTo>
                  <a:pt x="823912" y="324036"/>
                </a:lnTo>
                <a:lnTo>
                  <a:pt x="775500" y="339171"/>
                </a:lnTo>
                <a:lnTo>
                  <a:pt x="729158" y="358610"/>
                </a:lnTo>
                <a:lnTo>
                  <a:pt x="685136" y="382119"/>
                </a:lnTo>
                <a:lnTo>
                  <a:pt x="643686" y="409466"/>
                </a:lnTo>
                <a:lnTo>
                  <a:pt x="605059" y="440420"/>
                </a:lnTo>
                <a:lnTo>
                  <a:pt x="569507" y="474746"/>
                </a:lnTo>
                <a:lnTo>
                  <a:pt x="537280" y="512214"/>
                </a:lnTo>
                <a:lnTo>
                  <a:pt x="508631" y="552590"/>
                </a:lnTo>
                <a:lnTo>
                  <a:pt x="483810" y="595643"/>
                </a:lnTo>
                <a:lnTo>
                  <a:pt x="463068" y="641140"/>
                </a:lnTo>
                <a:lnTo>
                  <a:pt x="446658" y="688848"/>
                </a:lnTo>
                <a:lnTo>
                  <a:pt x="556006" y="688848"/>
                </a:lnTo>
                <a:lnTo>
                  <a:pt x="284606" y="959485"/>
                </a:lnTo>
                <a:lnTo>
                  <a:pt x="0" y="688848"/>
                </a:lnTo>
                <a:close/>
              </a:path>
            </a:pathLst>
          </a:custGeom>
          <a:ln w="28575">
            <a:solidFill>
              <a:srgbClr val="A4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666" y="4562551"/>
            <a:ext cx="1730375" cy="3810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843015" y="2694432"/>
            <a:ext cx="1915795" cy="2254250"/>
            <a:chOff x="5843015" y="2694432"/>
            <a:chExt cx="1915795" cy="22542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4495" y="4567123"/>
              <a:ext cx="1250899" cy="381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3015" y="2694432"/>
              <a:ext cx="1915667" cy="1915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7708" y="4819802"/>
            <a:ext cx="217170" cy="2057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26617" y="262127"/>
            <a:ext cx="4705985" cy="1056640"/>
            <a:chOff x="826617" y="262127"/>
            <a:chExt cx="4705985" cy="1056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272" y="652525"/>
              <a:ext cx="1730375" cy="38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5987" y="262127"/>
              <a:ext cx="1056132" cy="10561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617" y="656589"/>
              <a:ext cx="2074037" cy="381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569" y="659256"/>
              <a:ext cx="249936" cy="3810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054408" y="1780032"/>
            <a:ext cx="2926080" cy="2745105"/>
            <a:chOff x="3054408" y="1780032"/>
            <a:chExt cx="2926080" cy="2745105"/>
          </a:xfrm>
        </p:grpSpPr>
        <p:sp>
          <p:nvSpPr>
            <p:cNvPr id="9" name="object 9"/>
            <p:cNvSpPr/>
            <p:nvPr/>
          </p:nvSpPr>
          <p:spPr>
            <a:xfrm>
              <a:off x="4442252" y="2985516"/>
              <a:ext cx="1538605" cy="1539240"/>
            </a:xfrm>
            <a:custGeom>
              <a:avLst/>
              <a:gdLst/>
              <a:ahLst/>
              <a:cxnLst/>
              <a:rect l="l" t="t" r="r" b="b"/>
              <a:pathLst>
                <a:path w="1538604" h="1539239">
                  <a:moveTo>
                    <a:pt x="789384" y="0"/>
                  </a:moveTo>
                  <a:lnTo>
                    <a:pt x="762143" y="41944"/>
                  </a:lnTo>
                  <a:lnTo>
                    <a:pt x="732623" y="81900"/>
                  </a:lnTo>
                  <a:lnTo>
                    <a:pt x="700938" y="119807"/>
                  </a:lnTo>
                  <a:lnTo>
                    <a:pt x="667201" y="155602"/>
                  </a:lnTo>
                  <a:lnTo>
                    <a:pt x="631526" y="189226"/>
                  </a:lnTo>
                  <a:lnTo>
                    <a:pt x="594025" y="220617"/>
                  </a:lnTo>
                  <a:lnTo>
                    <a:pt x="554812" y="249714"/>
                  </a:lnTo>
                  <a:lnTo>
                    <a:pt x="514000" y="276456"/>
                  </a:lnTo>
                  <a:lnTo>
                    <a:pt x="471703" y="300781"/>
                  </a:lnTo>
                  <a:lnTo>
                    <a:pt x="428033" y="322629"/>
                  </a:lnTo>
                  <a:lnTo>
                    <a:pt x="383103" y="341939"/>
                  </a:lnTo>
                  <a:lnTo>
                    <a:pt x="337028" y="358649"/>
                  </a:lnTo>
                  <a:lnTo>
                    <a:pt x="289920" y="372698"/>
                  </a:lnTo>
                  <a:lnTo>
                    <a:pt x="241893" y="384025"/>
                  </a:lnTo>
                  <a:lnTo>
                    <a:pt x="193059" y="392570"/>
                  </a:lnTo>
                  <a:lnTo>
                    <a:pt x="143531" y="398270"/>
                  </a:lnTo>
                  <a:lnTo>
                    <a:pt x="93424" y="401065"/>
                  </a:lnTo>
                  <a:lnTo>
                    <a:pt x="71157" y="445445"/>
                  </a:lnTo>
                  <a:lnTo>
                    <a:pt x="51916" y="490745"/>
                  </a:lnTo>
                  <a:lnTo>
                    <a:pt x="35701" y="536845"/>
                  </a:lnTo>
                  <a:lnTo>
                    <a:pt x="22511" y="583623"/>
                  </a:lnTo>
                  <a:lnTo>
                    <a:pt x="12347" y="630957"/>
                  </a:lnTo>
                  <a:lnTo>
                    <a:pt x="5207" y="678726"/>
                  </a:lnTo>
                  <a:lnTo>
                    <a:pt x="1091" y="726808"/>
                  </a:lnTo>
                  <a:lnTo>
                    <a:pt x="0" y="775081"/>
                  </a:lnTo>
                  <a:lnTo>
                    <a:pt x="1931" y="823425"/>
                  </a:lnTo>
                  <a:lnTo>
                    <a:pt x="6885" y="871718"/>
                  </a:lnTo>
                  <a:lnTo>
                    <a:pt x="14862" y="919838"/>
                  </a:lnTo>
                  <a:lnTo>
                    <a:pt x="25860" y="967663"/>
                  </a:lnTo>
                  <a:lnTo>
                    <a:pt x="41088" y="1017056"/>
                  </a:lnTo>
                  <a:lnTo>
                    <a:pt x="59171" y="1064890"/>
                  </a:lnTo>
                  <a:lnTo>
                    <a:pt x="80050" y="1111070"/>
                  </a:lnTo>
                  <a:lnTo>
                    <a:pt x="103664" y="1155500"/>
                  </a:lnTo>
                  <a:lnTo>
                    <a:pt x="129955" y="1198084"/>
                  </a:lnTo>
                  <a:lnTo>
                    <a:pt x="158861" y="1238727"/>
                  </a:lnTo>
                  <a:lnTo>
                    <a:pt x="190323" y="1277334"/>
                  </a:lnTo>
                  <a:lnTo>
                    <a:pt x="224281" y="1313807"/>
                  </a:lnTo>
                  <a:lnTo>
                    <a:pt x="260676" y="1348052"/>
                  </a:lnTo>
                  <a:lnTo>
                    <a:pt x="299446" y="1379973"/>
                  </a:lnTo>
                  <a:lnTo>
                    <a:pt x="340531" y="1409473"/>
                  </a:lnTo>
                  <a:lnTo>
                    <a:pt x="383873" y="1436458"/>
                  </a:lnTo>
                  <a:lnTo>
                    <a:pt x="428658" y="1460306"/>
                  </a:lnTo>
                  <a:lnTo>
                    <a:pt x="474710" y="1481070"/>
                  </a:lnTo>
                  <a:lnTo>
                    <a:pt x="521882" y="1498720"/>
                  </a:lnTo>
                  <a:lnTo>
                    <a:pt x="570024" y="1513228"/>
                  </a:lnTo>
                  <a:lnTo>
                    <a:pt x="618987" y="1524564"/>
                  </a:lnTo>
                  <a:lnTo>
                    <a:pt x="668623" y="1532697"/>
                  </a:lnTo>
                  <a:lnTo>
                    <a:pt x="718783" y="1537599"/>
                  </a:lnTo>
                  <a:lnTo>
                    <a:pt x="769318" y="1539239"/>
                  </a:lnTo>
                  <a:lnTo>
                    <a:pt x="817278" y="1537716"/>
                  </a:lnTo>
                  <a:lnTo>
                    <a:pt x="864748" y="1533192"/>
                  </a:lnTo>
                  <a:lnTo>
                    <a:pt x="911609" y="1525738"/>
                  </a:lnTo>
                  <a:lnTo>
                    <a:pt x="957736" y="1515425"/>
                  </a:lnTo>
                  <a:lnTo>
                    <a:pt x="1003009" y="1502323"/>
                  </a:lnTo>
                  <a:lnTo>
                    <a:pt x="1047305" y="1486502"/>
                  </a:lnTo>
                  <a:lnTo>
                    <a:pt x="1090502" y="1468032"/>
                  </a:lnTo>
                  <a:lnTo>
                    <a:pt x="1132478" y="1446985"/>
                  </a:lnTo>
                  <a:lnTo>
                    <a:pt x="1173111" y="1423431"/>
                  </a:lnTo>
                  <a:lnTo>
                    <a:pt x="1212279" y="1397439"/>
                  </a:lnTo>
                  <a:lnTo>
                    <a:pt x="1249859" y="1369081"/>
                  </a:lnTo>
                  <a:lnTo>
                    <a:pt x="1285731" y="1338426"/>
                  </a:lnTo>
                  <a:lnTo>
                    <a:pt x="1319772" y="1305545"/>
                  </a:lnTo>
                  <a:lnTo>
                    <a:pt x="1351859" y="1270509"/>
                  </a:lnTo>
                  <a:lnTo>
                    <a:pt x="1381870" y="1233388"/>
                  </a:lnTo>
                  <a:lnTo>
                    <a:pt x="1409685" y="1194252"/>
                  </a:lnTo>
                  <a:lnTo>
                    <a:pt x="1435179" y="1153172"/>
                  </a:lnTo>
                  <a:lnTo>
                    <a:pt x="1459265" y="1108119"/>
                  </a:lnTo>
                  <a:lnTo>
                    <a:pt x="1480197" y="1062030"/>
                  </a:lnTo>
                  <a:lnTo>
                    <a:pt x="1497949" y="1015019"/>
                  </a:lnTo>
                  <a:lnTo>
                    <a:pt x="1512494" y="967199"/>
                  </a:lnTo>
                  <a:lnTo>
                    <a:pt x="1523806" y="918682"/>
                  </a:lnTo>
                  <a:lnTo>
                    <a:pt x="1531858" y="869583"/>
                  </a:lnTo>
                  <a:lnTo>
                    <a:pt x="1536624" y="820014"/>
                  </a:lnTo>
                  <a:lnTo>
                    <a:pt x="1538078" y="770088"/>
                  </a:lnTo>
                  <a:lnTo>
                    <a:pt x="1536192" y="719920"/>
                  </a:lnTo>
                  <a:lnTo>
                    <a:pt x="1530941" y="669621"/>
                  </a:lnTo>
                  <a:lnTo>
                    <a:pt x="1522298" y="619306"/>
                  </a:lnTo>
                  <a:lnTo>
                    <a:pt x="1510236" y="569086"/>
                  </a:lnTo>
                  <a:lnTo>
                    <a:pt x="1495543" y="520256"/>
                  </a:lnTo>
                  <a:lnTo>
                    <a:pt x="1477809" y="472895"/>
                  </a:lnTo>
                  <a:lnTo>
                    <a:pt x="1457121" y="427104"/>
                  </a:lnTo>
                  <a:lnTo>
                    <a:pt x="1433566" y="382989"/>
                  </a:lnTo>
                  <a:lnTo>
                    <a:pt x="1407232" y="340652"/>
                  </a:lnTo>
                  <a:lnTo>
                    <a:pt x="1378204" y="300196"/>
                  </a:lnTo>
                  <a:lnTo>
                    <a:pt x="1346570" y="261724"/>
                  </a:lnTo>
                  <a:lnTo>
                    <a:pt x="1312417" y="225340"/>
                  </a:lnTo>
                  <a:lnTo>
                    <a:pt x="1275832" y="191146"/>
                  </a:lnTo>
                  <a:lnTo>
                    <a:pt x="1236901" y="159247"/>
                  </a:lnTo>
                  <a:lnTo>
                    <a:pt x="1195712" y="129745"/>
                  </a:lnTo>
                  <a:lnTo>
                    <a:pt x="1152350" y="102742"/>
                  </a:lnTo>
                  <a:lnTo>
                    <a:pt x="1110376" y="79726"/>
                  </a:lnTo>
                  <a:lnTo>
                    <a:pt x="1067133" y="59561"/>
                  </a:lnTo>
                  <a:lnTo>
                    <a:pt x="1022772" y="42273"/>
                  </a:lnTo>
                  <a:lnTo>
                    <a:pt x="977440" y="27892"/>
                  </a:lnTo>
                  <a:lnTo>
                    <a:pt x="931286" y="16446"/>
                  </a:lnTo>
                  <a:lnTo>
                    <a:pt x="884460" y="7963"/>
                  </a:lnTo>
                  <a:lnTo>
                    <a:pt x="837110" y="2471"/>
                  </a:lnTo>
                  <a:lnTo>
                    <a:pt x="789384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9039" y="1780032"/>
              <a:ext cx="1534795" cy="1536700"/>
            </a:xfrm>
            <a:custGeom>
              <a:avLst/>
              <a:gdLst/>
              <a:ahLst/>
              <a:cxnLst/>
              <a:rect l="l" t="t" r="r" b="b"/>
              <a:pathLst>
                <a:path w="1534795" h="1536700">
                  <a:moveTo>
                    <a:pt x="767334" y="0"/>
                  </a:moveTo>
                  <a:lnTo>
                    <a:pt x="718954" y="1508"/>
                  </a:lnTo>
                  <a:lnTo>
                    <a:pt x="671353" y="5975"/>
                  </a:lnTo>
                  <a:lnTo>
                    <a:pt x="624623" y="13310"/>
                  </a:lnTo>
                  <a:lnTo>
                    <a:pt x="578853" y="23426"/>
                  </a:lnTo>
                  <a:lnTo>
                    <a:pt x="534137" y="36233"/>
                  </a:lnTo>
                  <a:lnTo>
                    <a:pt x="490565" y="51642"/>
                  </a:lnTo>
                  <a:lnTo>
                    <a:pt x="448229" y="69565"/>
                  </a:lnTo>
                  <a:lnTo>
                    <a:pt x="407219" y="89912"/>
                  </a:lnTo>
                  <a:lnTo>
                    <a:pt x="367627" y="112594"/>
                  </a:lnTo>
                  <a:lnTo>
                    <a:pt x="329544" y="137523"/>
                  </a:lnTo>
                  <a:lnTo>
                    <a:pt x="293062" y="164610"/>
                  </a:lnTo>
                  <a:lnTo>
                    <a:pt x="258272" y="193765"/>
                  </a:lnTo>
                  <a:lnTo>
                    <a:pt x="225266" y="224901"/>
                  </a:lnTo>
                  <a:lnTo>
                    <a:pt x="194134" y="257927"/>
                  </a:lnTo>
                  <a:lnTo>
                    <a:pt x="164967" y="292755"/>
                  </a:lnTo>
                  <a:lnTo>
                    <a:pt x="137858" y="329296"/>
                  </a:lnTo>
                  <a:lnTo>
                    <a:pt x="112898" y="367462"/>
                  </a:lnTo>
                  <a:lnTo>
                    <a:pt x="90177" y="407162"/>
                  </a:lnTo>
                  <a:lnTo>
                    <a:pt x="69787" y="448309"/>
                  </a:lnTo>
                  <a:lnTo>
                    <a:pt x="51820" y="490814"/>
                  </a:lnTo>
                  <a:lnTo>
                    <a:pt x="36366" y="534587"/>
                  </a:lnTo>
                  <a:lnTo>
                    <a:pt x="23518" y="579539"/>
                  </a:lnTo>
                  <a:lnTo>
                    <a:pt x="13365" y="625582"/>
                  </a:lnTo>
                  <a:lnTo>
                    <a:pt x="6001" y="672627"/>
                  </a:lnTo>
                  <a:lnTo>
                    <a:pt x="1515" y="720584"/>
                  </a:lnTo>
                  <a:lnTo>
                    <a:pt x="0" y="769365"/>
                  </a:lnTo>
                  <a:lnTo>
                    <a:pt x="1514" y="817143"/>
                  </a:lnTo>
                  <a:lnTo>
                    <a:pt x="6016" y="864576"/>
                  </a:lnTo>
                  <a:lnTo>
                    <a:pt x="13448" y="911544"/>
                  </a:lnTo>
                  <a:lnTo>
                    <a:pt x="23749" y="957929"/>
                  </a:lnTo>
                  <a:lnTo>
                    <a:pt x="36859" y="1003611"/>
                  </a:lnTo>
                  <a:lnTo>
                    <a:pt x="52720" y="1048472"/>
                  </a:lnTo>
                  <a:lnTo>
                    <a:pt x="71272" y="1092392"/>
                  </a:lnTo>
                  <a:lnTo>
                    <a:pt x="92456" y="1135252"/>
                  </a:lnTo>
                  <a:lnTo>
                    <a:pt x="142494" y="1138073"/>
                  </a:lnTo>
                  <a:lnTo>
                    <a:pt x="191951" y="1143841"/>
                  </a:lnTo>
                  <a:lnTo>
                    <a:pt x="240712" y="1152487"/>
                  </a:lnTo>
                  <a:lnTo>
                    <a:pt x="288666" y="1163941"/>
                  </a:lnTo>
                  <a:lnTo>
                    <a:pt x="335700" y="1178131"/>
                  </a:lnTo>
                  <a:lnTo>
                    <a:pt x="381700" y="1194988"/>
                  </a:lnTo>
                  <a:lnTo>
                    <a:pt x="426555" y="1214440"/>
                  </a:lnTo>
                  <a:lnTo>
                    <a:pt x="470151" y="1236417"/>
                  </a:lnTo>
                  <a:lnTo>
                    <a:pt x="512376" y="1260848"/>
                  </a:lnTo>
                  <a:lnTo>
                    <a:pt x="553116" y="1287664"/>
                  </a:lnTo>
                  <a:lnTo>
                    <a:pt x="592260" y="1316792"/>
                  </a:lnTo>
                  <a:lnTo>
                    <a:pt x="629694" y="1348164"/>
                  </a:lnTo>
                  <a:lnTo>
                    <a:pt x="665305" y="1381707"/>
                  </a:lnTo>
                  <a:lnTo>
                    <a:pt x="698982" y="1417352"/>
                  </a:lnTo>
                  <a:lnTo>
                    <a:pt x="730610" y="1455028"/>
                  </a:lnTo>
                  <a:lnTo>
                    <a:pt x="760078" y="1494665"/>
                  </a:lnTo>
                  <a:lnTo>
                    <a:pt x="787273" y="1536191"/>
                  </a:lnTo>
                  <a:lnTo>
                    <a:pt x="834767" y="1533580"/>
                  </a:lnTo>
                  <a:lnTo>
                    <a:pt x="881444" y="1528120"/>
                  </a:lnTo>
                  <a:lnTo>
                    <a:pt x="927219" y="1519898"/>
                  </a:lnTo>
                  <a:lnTo>
                    <a:pt x="972006" y="1509001"/>
                  </a:lnTo>
                  <a:lnTo>
                    <a:pt x="1015720" y="1495517"/>
                  </a:lnTo>
                  <a:lnTo>
                    <a:pt x="1058276" y="1479534"/>
                  </a:lnTo>
                  <a:lnTo>
                    <a:pt x="1099588" y="1461138"/>
                  </a:lnTo>
                  <a:lnTo>
                    <a:pt x="1139571" y="1440416"/>
                  </a:lnTo>
                  <a:lnTo>
                    <a:pt x="1178139" y="1417457"/>
                  </a:lnTo>
                  <a:lnTo>
                    <a:pt x="1215208" y="1392347"/>
                  </a:lnTo>
                  <a:lnTo>
                    <a:pt x="1250691" y="1365174"/>
                  </a:lnTo>
                  <a:lnTo>
                    <a:pt x="1284504" y="1336026"/>
                  </a:lnTo>
                  <a:lnTo>
                    <a:pt x="1316561" y="1304988"/>
                  </a:lnTo>
                  <a:lnTo>
                    <a:pt x="1346776" y="1272149"/>
                  </a:lnTo>
                  <a:lnTo>
                    <a:pt x="1375065" y="1237596"/>
                  </a:lnTo>
                  <a:lnTo>
                    <a:pt x="1401342" y="1201417"/>
                  </a:lnTo>
                  <a:lnTo>
                    <a:pt x="1425521" y="1163698"/>
                  </a:lnTo>
                  <a:lnTo>
                    <a:pt x="1447518" y="1124527"/>
                  </a:lnTo>
                  <a:lnTo>
                    <a:pt x="1467247" y="1083992"/>
                  </a:lnTo>
                  <a:lnTo>
                    <a:pt x="1484622" y="1042179"/>
                  </a:lnTo>
                  <a:lnTo>
                    <a:pt x="1499558" y="999176"/>
                  </a:lnTo>
                  <a:lnTo>
                    <a:pt x="1511970" y="955070"/>
                  </a:lnTo>
                  <a:lnTo>
                    <a:pt x="1521772" y="909949"/>
                  </a:lnTo>
                  <a:lnTo>
                    <a:pt x="1528879" y="863899"/>
                  </a:lnTo>
                  <a:lnTo>
                    <a:pt x="1533206" y="817009"/>
                  </a:lnTo>
                  <a:lnTo>
                    <a:pt x="1534668" y="769365"/>
                  </a:lnTo>
                  <a:lnTo>
                    <a:pt x="1533009" y="718226"/>
                  </a:lnTo>
                  <a:lnTo>
                    <a:pt x="1528070" y="667644"/>
                  </a:lnTo>
                  <a:lnTo>
                    <a:pt x="1519902" y="617757"/>
                  </a:lnTo>
                  <a:lnTo>
                    <a:pt x="1508557" y="568705"/>
                  </a:lnTo>
                  <a:lnTo>
                    <a:pt x="1494089" y="520627"/>
                  </a:lnTo>
                  <a:lnTo>
                    <a:pt x="1476549" y="473662"/>
                  </a:lnTo>
                  <a:lnTo>
                    <a:pt x="1455990" y="427948"/>
                  </a:lnTo>
                  <a:lnTo>
                    <a:pt x="1432465" y="383624"/>
                  </a:lnTo>
                  <a:lnTo>
                    <a:pt x="1406026" y="340830"/>
                  </a:lnTo>
                  <a:lnTo>
                    <a:pt x="1376726" y="299704"/>
                  </a:lnTo>
                  <a:lnTo>
                    <a:pt x="1344616" y="260385"/>
                  </a:lnTo>
                  <a:lnTo>
                    <a:pt x="1309751" y="223011"/>
                  </a:lnTo>
                  <a:lnTo>
                    <a:pt x="1272525" y="188610"/>
                  </a:lnTo>
                  <a:lnTo>
                    <a:pt x="1233447" y="156883"/>
                  </a:lnTo>
                  <a:lnTo>
                    <a:pt x="1192637" y="127890"/>
                  </a:lnTo>
                  <a:lnTo>
                    <a:pt x="1150215" y="101694"/>
                  </a:lnTo>
                  <a:lnTo>
                    <a:pt x="1106303" y="78352"/>
                  </a:lnTo>
                  <a:lnTo>
                    <a:pt x="1061021" y="57927"/>
                  </a:lnTo>
                  <a:lnTo>
                    <a:pt x="1014490" y="40479"/>
                  </a:lnTo>
                  <a:lnTo>
                    <a:pt x="966832" y="26067"/>
                  </a:lnTo>
                  <a:lnTo>
                    <a:pt x="918166" y="14753"/>
                  </a:lnTo>
                  <a:lnTo>
                    <a:pt x="868614" y="6597"/>
                  </a:lnTo>
                  <a:lnTo>
                    <a:pt x="818296" y="1659"/>
                  </a:lnTo>
                  <a:lnTo>
                    <a:pt x="767334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4408" y="2985516"/>
              <a:ext cx="1421765" cy="1539240"/>
            </a:xfrm>
            <a:custGeom>
              <a:avLst/>
              <a:gdLst/>
              <a:ahLst/>
              <a:cxnLst/>
              <a:rect l="l" t="t" r="r" b="b"/>
              <a:pathLst>
                <a:path w="1421764" h="1539239">
                  <a:moveTo>
                    <a:pt x="766513" y="0"/>
                  </a:moveTo>
                  <a:lnTo>
                    <a:pt x="716035" y="1638"/>
                  </a:lnTo>
                  <a:lnTo>
                    <a:pt x="665970" y="6534"/>
                  </a:lnTo>
                  <a:lnTo>
                    <a:pt x="616492" y="14660"/>
                  </a:lnTo>
                  <a:lnTo>
                    <a:pt x="567773" y="25987"/>
                  </a:lnTo>
                  <a:lnTo>
                    <a:pt x="519990" y="40487"/>
                  </a:lnTo>
                  <a:lnTo>
                    <a:pt x="473315" y="58132"/>
                  </a:lnTo>
                  <a:lnTo>
                    <a:pt x="427923" y="78893"/>
                  </a:lnTo>
                  <a:lnTo>
                    <a:pt x="383989" y="102742"/>
                  </a:lnTo>
                  <a:lnTo>
                    <a:pt x="342662" y="128457"/>
                  </a:lnTo>
                  <a:lnTo>
                    <a:pt x="303520" y="156339"/>
                  </a:lnTo>
                  <a:lnTo>
                    <a:pt x="266594" y="186264"/>
                  </a:lnTo>
                  <a:lnTo>
                    <a:pt x="231916" y="218109"/>
                  </a:lnTo>
                  <a:lnTo>
                    <a:pt x="199517" y="251749"/>
                  </a:lnTo>
                  <a:lnTo>
                    <a:pt x="169329" y="287193"/>
                  </a:lnTo>
                  <a:lnTo>
                    <a:pt x="141683" y="323919"/>
                  </a:lnTo>
                  <a:lnTo>
                    <a:pt x="116312" y="362200"/>
                  </a:lnTo>
                  <a:lnTo>
                    <a:pt x="93345" y="401781"/>
                  </a:lnTo>
                  <a:lnTo>
                    <a:pt x="72816" y="442536"/>
                  </a:lnTo>
                  <a:lnTo>
                    <a:pt x="54755" y="484343"/>
                  </a:lnTo>
                  <a:lnTo>
                    <a:pt x="39195" y="527076"/>
                  </a:lnTo>
                  <a:lnTo>
                    <a:pt x="26166" y="570612"/>
                  </a:lnTo>
                  <a:lnTo>
                    <a:pt x="15701" y="614827"/>
                  </a:lnTo>
                  <a:lnTo>
                    <a:pt x="7830" y="659596"/>
                  </a:lnTo>
                  <a:lnTo>
                    <a:pt x="2586" y="704796"/>
                  </a:lnTo>
                  <a:lnTo>
                    <a:pt x="0" y="750302"/>
                  </a:lnTo>
                  <a:lnTo>
                    <a:pt x="103" y="795990"/>
                  </a:lnTo>
                  <a:lnTo>
                    <a:pt x="2927" y="841737"/>
                  </a:lnTo>
                  <a:lnTo>
                    <a:pt x="8504" y="887418"/>
                  </a:lnTo>
                  <a:lnTo>
                    <a:pt x="16866" y="932908"/>
                  </a:lnTo>
                  <a:lnTo>
                    <a:pt x="28043" y="978085"/>
                  </a:lnTo>
                  <a:lnTo>
                    <a:pt x="42067" y="1022824"/>
                  </a:lnTo>
                  <a:lnTo>
                    <a:pt x="58971" y="1067001"/>
                  </a:lnTo>
                  <a:lnTo>
                    <a:pt x="78785" y="1110492"/>
                  </a:lnTo>
                  <a:lnTo>
                    <a:pt x="101541" y="1153172"/>
                  </a:lnTo>
                  <a:lnTo>
                    <a:pt x="126990" y="1194252"/>
                  </a:lnTo>
                  <a:lnTo>
                    <a:pt x="154760" y="1233388"/>
                  </a:lnTo>
                  <a:lnTo>
                    <a:pt x="184726" y="1270509"/>
                  </a:lnTo>
                  <a:lnTo>
                    <a:pt x="216767" y="1305545"/>
                  </a:lnTo>
                  <a:lnTo>
                    <a:pt x="250762" y="1338426"/>
                  </a:lnTo>
                  <a:lnTo>
                    <a:pt x="286586" y="1369081"/>
                  </a:lnTo>
                  <a:lnTo>
                    <a:pt x="324119" y="1397439"/>
                  </a:lnTo>
                  <a:lnTo>
                    <a:pt x="363238" y="1423431"/>
                  </a:lnTo>
                  <a:lnTo>
                    <a:pt x="403820" y="1446985"/>
                  </a:lnTo>
                  <a:lnTo>
                    <a:pt x="445744" y="1468032"/>
                  </a:lnTo>
                  <a:lnTo>
                    <a:pt x="488888" y="1486502"/>
                  </a:lnTo>
                  <a:lnTo>
                    <a:pt x="533129" y="1502323"/>
                  </a:lnTo>
                  <a:lnTo>
                    <a:pt x="578344" y="1515425"/>
                  </a:lnTo>
                  <a:lnTo>
                    <a:pt x="624413" y="1525738"/>
                  </a:lnTo>
                  <a:lnTo>
                    <a:pt x="671212" y="1533192"/>
                  </a:lnTo>
                  <a:lnTo>
                    <a:pt x="718619" y="1537716"/>
                  </a:lnTo>
                  <a:lnTo>
                    <a:pt x="766513" y="1539239"/>
                  </a:lnTo>
                  <a:lnTo>
                    <a:pt x="817000" y="1537599"/>
                  </a:lnTo>
                  <a:lnTo>
                    <a:pt x="867112" y="1532697"/>
                  </a:lnTo>
                  <a:lnTo>
                    <a:pt x="916701" y="1524564"/>
                  </a:lnTo>
                  <a:lnTo>
                    <a:pt x="965617" y="1513228"/>
                  </a:lnTo>
                  <a:lnTo>
                    <a:pt x="1013711" y="1498720"/>
                  </a:lnTo>
                  <a:lnTo>
                    <a:pt x="1060835" y="1481070"/>
                  </a:lnTo>
                  <a:lnTo>
                    <a:pt x="1106840" y="1460306"/>
                  </a:lnTo>
                  <a:lnTo>
                    <a:pt x="1151577" y="1436458"/>
                  </a:lnTo>
                  <a:lnTo>
                    <a:pt x="1191984" y="1410851"/>
                  </a:lnTo>
                  <a:lnTo>
                    <a:pt x="1230662" y="1382952"/>
                  </a:lnTo>
                  <a:lnTo>
                    <a:pt x="1267524" y="1352819"/>
                  </a:lnTo>
                  <a:lnTo>
                    <a:pt x="1302484" y="1320512"/>
                  </a:lnTo>
                  <a:lnTo>
                    <a:pt x="1335456" y="1286090"/>
                  </a:lnTo>
                  <a:lnTo>
                    <a:pt x="1366353" y="1249612"/>
                  </a:lnTo>
                  <a:lnTo>
                    <a:pt x="1395090" y="1211137"/>
                  </a:lnTo>
                  <a:lnTo>
                    <a:pt x="1421579" y="1170724"/>
                  </a:lnTo>
                  <a:lnTo>
                    <a:pt x="1399156" y="1126352"/>
                  </a:lnTo>
                  <a:lnTo>
                    <a:pt x="1379537" y="1080924"/>
                  </a:lnTo>
                  <a:lnTo>
                    <a:pt x="1362720" y="1034581"/>
                  </a:lnTo>
                  <a:lnTo>
                    <a:pt x="1348706" y="987463"/>
                  </a:lnTo>
                  <a:lnTo>
                    <a:pt x="1337495" y="939712"/>
                  </a:lnTo>
                  <a:lnTo>
                    <a:pt x="1329086" y="891469"/>
                  </a:lnTo>
                  <a:lnTo>
                    <a:pt x="1323481" y="842874"/>
                  </a:lnTo>
                  <a:lnTo>
                    <a:pt x="1320789" y="795990"/>
                  </a:lnTo>
                  <a:lnTo>
                    <a:pt x="1320678" y="745191"/>
                  </a:lnTo>
                  <a:lnTo>
                    <a:pt x="1323481" y="696385"/>
                  </a:lnTo>
                  <a:lnTo>
                    <a:pt x="1329086" y="647791"/>
                  </a:lnTo>
                  <a:lnTo>
                    <a:pt x="1337495" y="599549"/>
                  </a:lnTo>
                  <a:lnTo>
                    <a:pt x="1348706" y="551800"/>
                  </a:lnTo>
                  <a:lnTo>
                    <a:pt x="1362720" y="504685"/>
                  </a:lnTo>
                  <a:lnTo>
                    <a:pt x="1379537" y="458346"/>
                  </a:lnTo>
                  <a:lnTo>
                    <a:pt x="1399156" y="412921"/>
                  </a:lnTo>
                  <a:lnTo>
                    <a:pt x="1421579" y="368553"/>
                  </a:lnTo>
                  <a:lnTo>
                    <a:pt x="1394098" y="326805"/>
                  </a:lnTo>
                  <a:lnTo>
                    <a:pt x="1364110" y="287060"/>
                  </a:lnTo>
                  <a:lnTo>
                    <a:pt x="1332086" y="249795"/>
                  </a:lnTo>
                  <a:lnTo>
                    <a:pt x="1297811" y="214687"/>
                  </a:lnTo>
                  <a:lnTo>
                    <a:pt x="1261528" y="181946"/>
                  </a:lnTo>
                  <a:lnTo>
                    <a:pt x="1223364" y="151649"/>
                  </a:lnTo>
                  <a:lnTo>
                    <a:pt x="1183448" y="123873"/>
                  </a:lnTo>
                  <a:lnTo>
                    <a:pt x="1141909" y="98694"/>
                  </a:lnTo>
                  <a:lnTo>
                    <a:pt x="1098873" y="76190"/>
                  </a:lnTo>
                  <a:lnTo>
                    <a:pt x="1054470" y="56437"/>
                  </a:lnTo>
                  <a:lnTo>
                    <a:pt x="1008828" y="39513"/>
                  </a:lnTo>
                  <a:lnTo>
                    <a:pt x="962075" y="25493"/>
                  </a:lnTo>
                  <a:lnTo>
                    <a:pt x="914338" y="14455"/>
                  </a:lnTo>
                  <a:lnTo>
                    <a:pt x="865747" y="6475"/>
                  </a:lnTo>
                  <a:lnTo>
                    <a:pt x="816429" y="1631"/>
                  </a:lnTo>
                  <a:lnTo>
                    <a:pt x="766513" y="0"/>
                  </a:lnTo>
                  <a:close/>
                </a:path>
              </a:pathLst>
            </a:custGeom>
            <a:solidFill>
              <a:srgbClr val="C06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5615" y="1840992"/>
              <a:ext cx="1459991" cy="14615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6779" y="3253740"/>
              <a:ext cx="1002791" cy="1002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9063" y="3162300"/>
              <a:ext cx="1184148" cy="118567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63717" y="1785874"/>
            <a:ext cx="20142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Cybercrime</a:t>
            </a:r>
            <a:r>
              <a:rPr spc="-160" dirty="0"/>
              <a:t> </a:t>
            </a:r>
            <a:r>
              <a:rPr spc="-70" dirty="0"/>
              <a:t>is</a:t>
            </a:r>
            <a:r>
              <a:rPr spc="-120" dirty="0"/>
              <a:t> </a:t>
            </a:r>
            <a:r>
              <a:rPr spc="-150" dirty="0"/>
              <a:t>any</a:t>
            </a:r>
            <a:r>
              <a:rPr spc="-145" dirty="0"/>
              <a:t> </a:t>
            </a:r>
            <a:r>
              <a:rPr spc="-110" dirty="0"/>
              <a:t>criminal </a:t>
            </a:r>
            <a:r>
              <a:rPr spc="-105" dirty="0"/>
              <a:t>activity</a:t>
            </a:r>
            <a:r>
              <a:rPr spc="-135" dirty="0"/>
              <a:t> </a:t>
            </a:r>
            <a:r>
              <a:rPr spc="-120" dirty="0"/>
              <a:t>that</a:t>
            </a:r>
            <a:r>
              <a:rPr spc="-130" dirty="0"/>
              <a:t> </a:t>
            </a:r>
            <a:r>
              <a:rPr spc="-125" dirty="0"/>
              <a:t>involves</a:t>
            </a:r>
            <a:r>
              <a:rPr spc="-140" dirty="0"/>
              <a:t> </a:t>
            </a:r>
            <a:r>
              <a:rPr spc="-50" dirty="0"/>
              <a:t>a </a:t>
            </a:r>
            <a:r>
              <a:rPr spc="-120" dirty="0"/>
              <a:t>computer,</a:t>
            </a:r>
            <a:r>
              <a:rPr spc="-110" dirty="0"/>
              <a:t> </a:t>
            </a:r>
            <a:r>
              <a:rPr spc="-150" dirty="0"/>
              <a:t>network</a:t>
            </a:r>
            <a:r>
              <a:rPr spc="-130" dirty="0"/>
              <a:t> </a:t>
            </a:r>
            <a:r>
              <a:rPr spc="-80" dirty="0"/>
              <a:t>device </a:t>
            </a:r>
            <a:r>
              <a:rPr spc="-110" dirty="0"/>
              <a:t>or</a:t>
            </a:r>
            <a:r>
              <a:rPr spc="-155" dirty="0"/>
              <a:t> </a:t>
            </a:r>
            <a:r>
              <a:rPr spc="-135" dirty="0"/>
              <a:t>a</a:t>
            </a:r>
            <a:r>
              <a:rPr spc="-15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87236" y="3684523"/>
            <a:ext cx="1717039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solidFill>
                  <a:srgbClr val="FF4092"/>
                </a:solidFill>
                <a:latin typeface="Tahoma"/>
                <a:cs typeface="Tahoma"/>
              </a:rPr>
              <a:t>Most</a:t>
            </a:r>
            <a:r>
              <a:rPr sz="1400" b="1" spc="-14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4092"/>
                </a:solidFill>
                <a:latin typeface="Tahoma"/>
                <a:cs typeface="Tahoma"/>
              </a:rPr>
              <a:t>Cybercrime</a:t>
            </a:r>
            <a:r>
              <a:rPr sz="1400" b="1" spc="-15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4092"/>
                </a:solidFill>
                <a:latin typeface="Tahoma"/>
                <a:cs typeface="Tahoma"/>
              </a:rPr>
              <a:t>are </a:t>
            </a:r>
            <a:r>
              <a:rPr sz="1400" b="1" spc="-105" dirty="0">
                <a:solidFill>
                  <a:srgbClr val="FF4092"/>
                </a:solidFill>
                <a:latin typeface="Tahoma"/>
                <a:cs typeface="Tahoma"/>
              </a:rPr>
              <a:t>carried</a:t>
            </a:r>
            <a:r>
              <a:rPr sz="1400" b="1" spc="-15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4092"/>
                </a:solidFill>
                <a:latin typeface="Tahoma"/>
                <a:cs typeface="Tahoma"/>
              </a:rPr>
              <a:t>out</a:t>
            </a:r>
            <a:r>
              <a:rPr sz="1400" b="1" spc="-14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4092"/>
                </a:solidFill>
                <a:latin typeface="Tahoma"/>
                <a:cs typeface="Tahoma"/>
              </a:rPr>
              <a:t>in</a:t>
            </a:r>
            <a:r>
              <a:rPr sz="1400" b="1" spc="-14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4092"/>
                </a:solidFill>
                <a:latin typeface="Tahoma"/>
                <a:cs typeface="Tahoma"/>
              </a:rPr>
              <a:t>order</a:t>
            </a:r>
            <a:r>
              <a:rPr sz="1400" b="1" spc="-14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4092"/>
                </a:solidFill>
                <a:latin typeface="Tahoma"/>
                <a:cs typeface="Tahoma"/>
              </a:rPr>
              <a:t>to </a:t>
            </a:r>
            <a:r>
              <a:rPr sz="1400" b="1" spc="-125" dirty="0">
                <a:solidFill>
                  <a:srgbClr val="FF4092"/>
                </a:solidFill>
                <a:latin typeface="Tahoma"/>
                <a:cs typeface="Tahoma"/>
              </a:rPr>
              <a:t>generate</a:t>
            </a:r>
            <a:r>
              <a:rPr sz="1400" b="1" spc="-13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4092"/>
                </a:solidFill>
                <a:latin typeface="Tahoma"/>
                <a:cs typeface="Tahoma"/>
              </a:rPr>
              <a:t>profit</a:t>
            </a:r>
            <a:r>
              <a:rPr sz="1400" b="1" spc="-140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FF4092"/>
                </a:solidFill>
                <a:latin typeface="Tahoma"/>
                <a:cs typeface="Tahoma"/>
              </a:rPr>
              <a:t>for</a:t>
            </a:r>
            <a:r>
              <a:rPr sz="1400" b="1" spc="-13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FF4092"/>
                </a:solidFill>
                <a:latin typeface="Tahoma"/>
                <a:cs typeface="Tahoma"/>
              </a:rPr>
              <a:t>the </a:t>
            </a:r>
            <a:r>
              <a:rPr sz="1400" b="1" spc="-125" dirty="0">
                <a:solidFill>
                  <a:srgbClr val="FF4092"/>
                </a:solidFill>
                <a:latin typeface="Tahoma"/>
                <a:cs typeface="Tahoma"/>
              </a:rPr>
              <a:t>Cyber</a:t>
            </a:r>
            <a:r>
              <a:rPr sz="1400" b="1" spc="-14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FF4092"/>
                </a:solidFill>
                <a:latin typeface="Tahoma"/>
                <a:cs typeface="Tahoma"/>
              </a:rPr>
              <a:t>Criminals.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1946" y="3154807"/>
            <a:ext cx="205613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r">
              <a:lnSpc>
                <a:spcPct val="100000"/>
              </a:lnSpc>
              <a:spcBef>
                <a:spcPts val="100"/>
              </a:spcBef>
            </a:pPr>
            <a:r>
              <a:rPr sz="1400" b="1" spc="-120" dirty="0">
                <a:solidFill>
                  <a:srgbClr val="C06DE1"/>
                </a:solidFill>
                <a:latin typeface="Tahoma"/>
                <a:cs typeface="Tahoma"/>
              </a:rPr>
              <a:t>Cybercrime</a:t>
            </a:r>
            <a:r>
              <a:rPr sz="1400" b="1" spc="-14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C06DE1"/>
                </a:solidFill>
                <a:latin typeface="Tahoma"/>
                <a:cs typeface="Tahoma"/>
              </a:rPr>
              <a:t>are</a:t>
            </a:r>
            <a:r>
              <a:rPr sz="1400" b="1" spc="-14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C06DE1"/>
                </a:solidFill>
                <a:latin typeface="Tahoma"/>
                <a:cs typeface="Tahoma"/>
              </a:rPr>
              <a:t>carried</a:t>
            </a:r>
            <a:r>
              <a:rPr sz="1400" b="1" spc="-13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85" dirty="0">
                <a:solidFill>
                  <a:srgbClr val="C06DE1"/>
                </a:solidFill>
                <a:latin typeface="Tahoma"/>
                <a:cs typeface="Tahoma"/>
              </a:rPr>
              <a:t>out </a:t>
            </a:r>
            <a:r>
              <a:rPr sz="1400" b="1" spc="-120" dirty="0">
                <a:solidFill>
                  <a:srgbClr val="C06DE1"/>
                </a:solidFill>
                <a:latin typeface="Tahoma"/>
                <a:cs typeface="Tahoma"/>
              </a:rPr>
              <a:t>against</a:t>
            </a:r>
            <a:r>
              <a:rPr sz="1400" b="1" spc="-11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C06DE1"/>
                </a:solidFill>
                <a:latin typeface="Tahoma"/>
                <a:cs typeface="Tahoma"/>
              </a:rPr>
              <a:t>computers </a:t>
            </a:r>
            <a:r>
              <a:rPr sz="1400" b="1" spc="-25" dirty="0">
                <a:solidFill>
                  <a:srgbClr val="C06DE1"/>
                </a:solidFill>
                <a:latin typeface="Tahoma"/>
                <a:cs typeface="Tahoma"/>
              </a:rPr>
              <a:t>or </a:t>
            </a:r>
            <a:r>
              <a:rPr sz="1400" b="1" spc="-95" dirty="0">
                <a:solidFill>
                  <a:srgbClr val="C06DE1"/>
                </a:solidFill>
                <a:latin typeface="Tahoma"/>
                <a:cs typeface="Tahoma"/>
              </a:rPr>
              <a:t>devices</a:t>
            </a:r>
            <a:r>
              <a:rPr sz="1400" b="1" spc="-15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C06DE1"/>
                </a:solidFill>
                <a:latin typeface="Tahoma"/>
                <a:cs typeface="Tahoma"/>
              </a:rPr>
              <a:t>directly</a:t>
            </a:r>
            <a:r>
              <a:rPr sz="1400" b="1" spc="-14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C06DE1"/>
                </a:solidFill>
                <a:latin typeface="Tahoma"/>
                <a:cs typeface="Tahoma"/>
              </a:rPr>
              <a:t>to</a:t>
            </a:r>
            <a:r>
              <a:rPr sz="1400" b="1" spc="-12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30" dirty="0">
                <a:solidFill>
                  <a:srgbClr val="C06DE1"/>
                </a:solidFill>
                <a:latin typeface="Tahoma"/>
                <a:cs typeface="Tahoma"/>
              </a:rPr>
              <a:t>damage </a:t>
            </a:r>
            <a:r>
              <a:rPr sz="1400" b="1" spc="-110" dirty="0">
                <a:solidFill>
                  <a:srgbClr val="C06DE1"/>
                </a:solidFill>
                <a:latin typeface="Tahoma"/>
                <a:cs typeface="Tahoma"/>
              </a:rPr>
              <a:t>or</a:t>
            </a:r>
            <a:r>
              <a:rPr sz="1400" b="1" spc="-13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C06DE1"/>
                </a:solidFill>
                <a:latin typeface="Tahoma"/>
                <a:cs typeface="Tahoma"/>
              </a:rPr>
              <a:t>disable</a:t>
            </a:r>
            <a:r>
              <a:rPr sz="1400" b="1" spc="-15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10" dirty="0">
                <a:solidFill>
                  <a:srgbClr val="C06DE1"/>
                </a:solidFill>
                <a:latin typeface="Tahoma"/>
                <a:cs typeface="Tahoma"/>
              </a:rPr>
              <a:t>the,</a:t>
            </a:r>
            <a:r>
              <a:rPr sz="1400" b="1" spc="-15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C06DE1"/>
                </a:solidFill>
                <a:latin typeface="Tahoma"/>
                <a:cs typeface="Tahoma"/>
              </a:rPr>
              <a:t>spread </a:t>
            </a:r>
            <a:r>
              <a:rPr sz="1400" b="1" spc="-150" dirty="0">
                <a:solidFill>
                  <a:srgbClr val="C06DE1"/>
                </a:solidFill>
                <a:latin typeface="Tahoma"/>
                <a:cs typeface="Tahoma"/>
              </a:rPr>
              <a:t>malware,</a:t>
            </a:r>
            <a:r>
              <a:rPr sz="1400" b="1" spc="-13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C06DE1"/>
                </a:solidFill>
                <a:latin typeface="Tahoma"/>
                <a:cs typeface="Tahoma"/>
              </a:rPr>
              <a:t>steal</a:t>
            </a:r>
            <a:r>
              <a:rPr sz="1400" b="1" spc="-135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C06DE1"/>
                </a:solidFill>
                <a:latin typeface="Tahoma"/>
                <a:cs typeface="Tahoma"/>
              </a:rPr>
              <a:t>secret </a:t>
            </a:r>
            <a:r>
              <a:rPr sz="1400" b="1" spc="-125" dirty="0">
                <a:solidFill>
                  <a:srgbClr val="C06DE1"/>
                </a:solidFill>
                <a:latin typeface="Tahoma"/>
                <a:cs typeface="Tahoma"/>
              </a:rPr>
              <a:t>information,</a:t>
            </a:r>
            <a:r>
              <a:rPr sz="1400" b="1" spc="-80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C06DE1"/>
                </a:solidFill>
                <a:latin typeface="Tahoma"/>
                <a:cs typeface="Tahoma"/>
              </a:rPr>
              <a:t>etc.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2291" y="1391361"/>
            <a:ext cx="3462654" cy="1423035"/>
            <a:chOff x="812291" y="1391361"/>
            <a:chExt cx="3462654" cy="1423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291" y="1391361"/>
              <a:ext cx="2742184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291" y="2050415"/>
              <a:ext cx="3462401" cy="7635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9232" y="4819802"/>
            <a:ext cx="210311" cy="20574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09744" y="616283"/>
            <a:ext cx="3522345" cy="4067175"/>
            <a:chOff x="4809744" y="616283"/>
            <a:chExt cx="3522345" cy="4067175"/>
          </a:xfrm>
        </p:grpSpPr>
        <p:sp>
          <p:nvSpPr>
            <p:cNvPr id="10" name="object 10"/>
            <p:cNvSpPr/>
            <p:nvPr/>
          </p:nvSpPr>
          <p:spPr>
            <a:xfrm>
              <a:off x="6277863" y="616283"/>
              <a:ext cx="2054225" cy="2276475"/>
            </a:xfrm>
            <a:custGeom>
              <a:avLst/>
              <a:gdLst/>
              <a:ahLst/>
              <a:cxnLst/>
              <a:rect l="l" t="t" r="r" b="b"/>
              <a:pathLst>
                <a:path w="2054225" h="2276475">
                  <a:moveTo>
                    <a:pt x="7334" y="0"/>
                  </a:moveTo>
                  <a:lnTo>
                    <a:pt x="1170" y="6276"/>
                  </a:lnTo>
                  <a:lnTo>
                    <a:pt x="508" y="18970"/>
                  </a:lnTo>
                  <a:lnTo>
                    <a:pt x="191770" y="1092501"/>
                  </a:lnTo>
                  <a:lnTo>
                    <a:pt x="1224788" y="1767887"/>
                  </a:lnTo>
                  <a:lnTo>
                    <a:pt x="203962" y="1256204"/>
                  </a:lnTo>
                  <a:lnTo>
                    <a:pt x="0" y="2162476"/>
                  </a:lnTo>
                  <a:lnTo>
                    <a:pt x="664" y="2175712"/>
                  </a:lnTo>
                  <a:lnTo>
                    <a:pt x="6842" y="2189019"/>
                  </a:lnTo>
                  <a:lnTo>
                    <a:pt x="16519" y="2199374"/>
                  </a:lnTo>
                  <a:lnTo>
                    <a:pt x="27686" y="2203751"/>
                  </a:lnTo>
                  <a:lnTo>
                    <a:pt x="2053843" y="2276268"/>
                  </a:lnTo>
                  <a:lnTo>
                    <a:pt x="28066" y="8937"/>
                  </a:lnTo>
                  <a:lnTo>
                    <a:pt x="16974" y="700"/>
                  </a:lnTo>
                  <a:lnTo>
                    <a:pt x="733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744" y="729059"/>
              <a:ext cx="3366515" cy="32104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65420" y="2892551"/>
              <a:ext cx="690880" cy="513715"/>
            </a:xfrm>
            <a:custGeom>
              <a:avLst/>
              <a:gdLst/>
              <a:ahLst/>
              <a:cxnLst/>
              <a:rect l="l" t="t" r="r" b="b"/>
              <a:pathLst>
                <a:path w="690879" h="513714">
                  <a:moveTo>
                    <a:pt x="688848" y="328549"/>
                  </a:moveTo>
                  <a:lnTo>
                    <a:pt x="118872" y="0"/>
                  </a:lnTo>
                  <a:lnTo>
                    <a:pt x="118872" y="61595"/>
                  </a:lnTo>
                  <a:lnTo>
                    <a:pt x="688848" y="390144"/>
                  </a:lnTo>
                  <a:lnTo>
                    <a:pt x="688848" y="328549"/>
                  </a:lnTo>
                  <a:close/>
                </a:path>
                <a:path w="690879" h="513714">
                  <a:moveTo>
                    <a:pt x="688848" y="205232"/>
                  </a:moveTo>
                  <a:lnTo>
                    <a:pt x="393192" y="35052"/>
                  </a:lnTo>
                  <a:lnTo>
                    <a:pt x="393192" y="96520"/>
                  </a:lnTo>
                  <a:lnTo>
                    <a:pt x="688848" y="266700"/>
                  </a:lnTo>
                  <a:lnTo>
                    <a:pt x="688848" y="205232"/>
                  </a:lnTo>
                  <a:close/>
                </a:path>
                <a:path w="690879" h="513714">
                  <a:moveTo>
                    <a:pt x="690372" y="451866"/>
                  </a:moveTo>
                  <a:lnTo>
                    <a:pt x="0" y="53340"/>
                  </a:lnTo>
                  <a:lnTo>
                    <a:pt x="0" y="115062"/>
                  </a:lnTo>
                  <a:lnTo>
                    <a:pt x="690372" y="513588"/>
                  </a:lnTo>
                  <a:lnTo>
                    <a:pt x="690372" y="451866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5896" y="3133393"/>
              <a:ext cx="153924" cy="226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4516" y="2546603"/>
              <a:ext cx="1350264" cy="14828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68539" y="3256788"/>
              <a:ext cx="509270" cy="485140"/>
            </a:xfrm>
            <a:custGeom>
              <a:avLst/>
              <a:gdLst/>
              <a:ahLst/>
              <a:cxnLst/>
              <a:rect l="l" t="t" r="r" b="b"/>
              <a:pathLst>
                <a:path w="509270" h="485139">
                  <a:moveTo>
                    <a:pt x="0" y="0"/>
                  </a:moveTo>
                  <a:lnTo>
                    <a:pt x="0" y="190881"/>
                  </a:lnTo>
                  <a:lnTo>
                    <a:pt x="509015" y="484631"/>
                  </a:lnTo>
                  <a:lnTo>
                    <a:pt x="509015" y="293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60464" y="2916935"/>
              <a:ext cx="692150" cy="707390"/>
            </a:xfrm>
            <a:custGeom>
              <a:avLst/>
              <a:gdLst/>
              <a:ahLst/>
              <a:cxnLst/>
              <a:rect l="l" t="t" r="r" b="b"/>
              <a:pathLst>
                <a:path w="692150" h="707389">
                  <a:moveTo>
                    <a:pt x="295656" y="170180"/>
                  </a:moveTo>
                  <a:lnTo>
                    <a:pt x="0" y="0"/>
                  </a:lnTo>
                  <a:lnTo>
                    <a:pt x="0" y="61468"/>
                  </a:lnTo>
                  <a:lnTo>
                    <a:pt x="295656" y="231648"/>
                  </a:lnTo>
                  <a:lnTo>
                    <a:pt x="295656" y="170180"/>
                  </a:lnTo>
                  <a:close/>
                </a:path>
                <a:path w="692150" h="707389">
                  <a:moveTo>
                    <a:pt x="534924" y="431927"/>
                  </a:moveTo>
                  <a:lnTo>
                    <a:pt x="0" y="123444"/>
                  </a:lnTo>
                  <a:lnTo>
                    <a:pt x="0" y="185293"/>
                  </a:lnTo>
                  <a:lnTo>
                    <a:pt x="534924" y="493776"/>
                  </a:lnTo>
                  <a:lnTo>
                    <a:pt x="534924" y="431927"/>
                  </a:lnTo>
                  <a:close/>
                </a:path>
                <a:path w="692150" h="707389">
                  <a:moveTo>
                    <a:pt x="691896" y="645414"/>
                  </a:moveTo>
                  <a:lnTo>
                    <a:pt x="1524" y="246888"/>
                  </a:lnTo>
                  <a:lnTo>
                    <a:pt x="1524" y="308610"/>
                  </a:lnTo>
                  <a:lnTo>
                    <a:pt x="691896" y="707136"/>
                  </a:lnTo>
                  <a:lnTo>
                    <a:pt x="691896" y="64541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6436" y="2781321"/>
              <a:ext cx="152400" cy="2285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1464" y="3797807"/>
              <a:ext cx="806195" cy="8854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47204" y="4017263"/>
              <a:ext cx="515620" cy="449580"/>
            </a:xfrm>
            <a:custGeom>
              <a:avLst/>
              <a:gdLst/>
              <a:ahLst/>
              <a:cxnLst/>
              <a:rect l="l" t="t" r="r" b="b"/>
              <a:pathLst>
                <a:path w="515620" h="449579">
                  <a:moveTo>
                    <a:pt x="242316" y="140157"/>
                  </a:moveTo>
                  <a:lnTo>
                    <a:pt x="0" y="0"/>
                  </a:lnTo>
                  <a:lnTo>
                    <a:pt x="0" y="50342"/>
                  </a:lnTo>
                  <a:lnTo>
                    <a:pt x="242316" y="190500"/>
                  </a:lnTo>
                  <a:lnTo>
                    <a:pt x="242316" y="140157"/>
                  </a:lnTo>
                  <a:close/>
                </a:path>
                <a:path w="515620" h="449579">
                  <a:moveTo>
                    <a:pt x="515112" y="398360"/>
                  </a:moveTo>
                  <a:lnTo>
                    <a:pt x="0" y="100584"/>
                  </a:lnTo>
                  <a:lnTo>
                    <a:pt x="0" y="151803"/>
                  </a:lnTo>
                  <a:lnTo>
                    <a:pt x="515112" y="449580"/>
                  </a:lnTo>
                  <a:lnTo>
                    <a:pt x="515112" y="39836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3092" y="3938015"/>
              <a:ext cx="91439" cy="13563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6424" y="3154679"/>
              <a:ext cx="806196" cy="8854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22164" y="3375659"/>
              <a:ext cx="516890" cy="449580"/>
            </a:xfrm>
            <a:custGeom>
              <a:avLst/>
              <a:gdLst/>
              <a:ahLst/>
              <a:cxnLst/>
              <a:rect l="l" t="t" r="r" b="b"/>
              <a:pathLst>
                <a:path w="516889" h="449579">
                  <a:moveTo>
                    <a:pt x="242316" y="140208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242316" y="190500"/>
                  </a:lnTo>
                  <a:lnTo>
                    <a:pt x="242316" y="140208"/>
                  </a:lnTo>
                  <a:close/>
                </a:path>
                <a:path w="516889" h="449579">
                  <a:moveTo>
                    <a:pt x="516636" y="398399"/>
                  </a:moveTo>
                  <a:lnTo>
                    <a:pt x="0" y="100584"/>
                  </a:lnTo>
                  <a:lnTo>
                    <a:pt x="0" y="151765"/>
                  </a:lnTo>
                  <a:lnTo>
                    <a:pt x="516636" y="449580"/>
                  </a:lnTo>
                  <a:lnTo>
                    <a:pt x="516636" y="39839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8052" y="3296453"/>
              <a:ext cx="92963" cy="13555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41847" y="2110740"/>
              <a:ext cx="358140" cy="609600"/>
            </a:xfrm>
            <a:custGeom>
              <a:avLst/>
              <a:gdLst/>
              <a:ahLst/>
              <a:cxnLst/>
              <a:rect l="l" t="t" r="r" b="b"/>
              <a:pathLst>
                <a:path w="358139" h="609600">
                  <a:moveTo>
                    <a:pt x="0" y="0"/>
                  </a:moveTo>
                  <a:lnTo>
                    <a:pt x="0" y="65405"/>
                  </a:lnTo>
                  <a:lnTo>
                    <a:pt x="194310" y="177419"/>
                  </a:lnTo>
                  <a:lnTo>
                    <a:pt x="199729" y="181082"/>
                  </a:lnTo>
                  <a:lnTo>
                    <a:pt x="228139" y="219217"/>
                  </a:lnTo>
                  <a:lnTo>
                    <a:pt x="232410" y="246507"/>
                  </a:lnTo>
                  <a:lnTo>
                    <a:pt x="231068" y="266682"/>
                  </a:lnTo>
                  <a:lnTo>
                    <a:pt x="227774" y="278844"/>
                  </a:lnTo>
                  <a:lnTo>
                    <a:pt x="223623" y="285029"/>
                  </a:lnTo>
                  <a:lnTo>
                    <a:pt x="219710" y="287274"/>
                  </a:lnTo>
                  <a:lnTo>
                    <a:pt x="214751" y="287833"/>
                  </a:lnTo>
                  <a:lnTo>
                    <a:pt x="208803" y="286702"/>
                  </a:lnTo>
                  <a:lnTo>
                    <a:pt x="201832" y="283952"/>
                  </a:lnTo>
                  <a:lnTo>
                    <a:pt x="193801" y="279654"/>
                  </a:lnTo>
                  <a:lnTo>
                    <a:pt x="114807" y="234187"/>
                  </a:lnTo>
                  <a:lnTo>
                    <a:pt x="101038" y="227203"/>
                  </a:lnTo>
                  <a:lnTo>
                    <a:pt x="85518" y="221932"/>
                  </a:lnTo>
                  <a:lnTo>
                    <a:pt x="69213" y="219614"/>
                  </a:lnTo>
                  <a:lnTo>
                    <a:pt x="53086" y="221487"/>
                  </a:lnTo>
                  <a:lnTo>
                    <a:pt x="37836" y="229413"/>
                  </a:lnTo>
                  <a:lnTo>
                    <a:pt x="25955" y="244030"/>
                  </a:lnTo>
                  <a:lnTo>
                    <a:pt x="18242" y="265886"/>
                  </a:lnTo>
                  <a:lnTo>
                    <a:pt x="15493" y="295529"/>
                  </a:lnTo>
                  <a:lnTo>
                    <a:pt x="18250" y="328332"/>
                  </a:lnTo>
                  <a:lnTo>
                    <a:pt x="38050" y="387415"/>
                  </a:lnTo>
                  <a:lnTo>
                    <a:pt x="69667" y="432869"/>
                  </a:lnTo>
                  <a:lnTo>
                    <a:pt x="101528" y="461027"/>
                  </a:lnTo>
                  <a:lnTo>
                    <a:pt x="358139" y="609600"/>
                  </a:lnTo>
                  <a:lnTo>
                    <a:pt x="358139" y="544195"/>
                  </a:lnTo>
                  <a:lnTo>
                    <a:pt x="113918" y="403098"/>
                  </a:lnTo>
                  <a:lnTo>
                    <a:pt x="107249" y="399059"/>
                  </a:lnTo>
                  <a:lnTo>
                    <a:pt x="77501" y="359711"/>
                  </a:lnTo>
                  <a:lnTo>
                    <a:pt x="72643" y="328168"/>
                  </a:lnTo>
                  <a:lnTo>
                    <a:pt x="73967" y="312102"/>
                  </a:lnTo>
                  <a:lnTo>
                    <a:pt x="77422" y="301847"/>
                  </a:lnTo>
                  <a:lnTo>
                    <a:pt x="82234" y="296021"/>
                  </a:lnTo>
                  <a:lnTo>
                    <a:pt x="87629" y="293243"/>
                  </a:lnTo>
                  <a:lnTo>
                    <a:pt x="94416" y="292346"/>
                  </a:lnTo>
                  <a:lnTo>
                    <a:pt x="101441" y="293401"/>
                  </a:lnTo>
                  <a:lnTo>
                    <a:pt x="108132" y="295743"/>
                  </a:lnTo>
                  <a:lnTo>
                    <a:pt x="113918" y="298704"/>
                  </a:lnTo>
                  <a:lnTo>
                    <a:pt x="194310" y="345440"/>
                  </a:lnTo>
                  <a:lnTo>
                    <a:pt x="207190" y="352171"/>
                  </a:lnTo>
                  <a:lnTo>
                    <a:pt x="222488" y="358044"/>
                  </a:lnTo>
                  <a:lnTo>
                    <a:pt x="238904" y="361013"/>
                  </a:lnTo>
                  <a:lnTo>
                    <a:pt x="255142" y="359029"/>
                  </a:lnTo>
                  <a:lnTo>
                    <a:pt x="269837" y="350012"/>
                  </a:lnTo>
                  <a:lnTo>
                    <a:pt x="280495" y="333756"/>
                  </a:lnTo>
                  <a:lnTo>
                    <a:pt x="286986" y="310165"/>
                  </a:lnTo>
                  <a:lnTo>
                    <a:pt x="289178" y="279146"/>
                  </a:lnTo>
                  <a:lnTo>
                    <a:pt x="286504" y="248483"/>
                  </a:lnTo>
                  <a:lnTo>
                    <a:pt x="267533" y="192635"/>
                  </a:lnTo>
                  <a:lnTo>
                    <a:pt x="237690" y="148824"/>
                  </a:lnTo>
                  <a:lnTo>
                    <a:pt x="207404" y="120717"/>
                  </a:lnTo>
                  <a:lnTo>
                    <a:pt x="194310" y="112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4500" y="2002535"/>
              <a:ext cx="153924" cy="2301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5124" y="2581656"/>
              <a:ext cx="152400" cy="2301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35495" y="3675888"/>
              <a:ext cx="199644" cy="505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" y="662051"/>
            <a:ext cx="2950845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9232" y="4819802"/>
            <a:ext cx="210311" cy="205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19551" y="1083563"/>
            <a:ext cx="2468879" cy="2545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609588" y="3907840"/>
            <a:ext cx="1628139" cy="499109"/>
            <a:chOff x="6609588" y="3907840"/>
            <a:chExt cx="1628139" cy="499109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9588" y="3907840"/>
              <a:ext cx="1627631" cy="2548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588" y="4151985"/>
              <a:ext cx="1323213" cy="25450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87856" y="3907840"/>
            <a:ext cx="1972310" cy="499109"/>
            <a:chOff x="987856" y="3907840"/>
            <a:chExt cx="1972310" cy="49910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7856" y="3907840"/>
              <a:ext cx="1971802" cy="254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9790" y="4151985"/>
              <a:ext cx="1286764" cy="254508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5143500" y="1805939"/>
            <a:ext cx="1169035" cy="1842770"/>
          </a:xfrm>
          <a:custGeom>
            <a:avLst/>
            <a:gdLst/>
            <a:ahLst/>
            <a:cxnLst/>
            <a:rect l="l" t="t" r="r" b="b"/>
            <a:pathLst>
              <a:path w="1169035" h="1842770">
                <a:moveTo>
                  <a:pt x="87757" y="0"/>
                </a:moveTo>
                <a:lnTo>
                  <a:pt x="88137" y="4190"/>
                </a:lnTo>
                <a:lnTo>
                  <a:pt x="88900" y="8127"/>
                </a:lnTo>
                <a:lnTo>
                  <a:pt x="89153" y="12319"/>
                </a:lnTo>
                <a:lnTo>
                  <a:pt x="90087" y="61141"/>
                </a:lnTo>
                <a:lnTo>
                  <a:pt x="86308" y="109531"/>
                </a:lnTo>
                <a:lnTo>
                  <a:pt x="77910" y="157163"/>
                </a:lnTo>
                <a:lnTo>
                  <a:pt x="64987" y="203713"/>
                </a:lnTo>
                <a:lnTo>
                  <a:pt x="47632" y="248857"/>
                </a:lnTo>
                <a:lnTo>
                  <a:pt x="25939" y="292270"/>
                </a:lnTo>
                <a:lnTo>
                  <a:pt x="0" y="333629"/>
                </a:lnTo>
                <a:lnTo>
                  <a:pt x="44714" y="351021"/>
                </a:lnTo>
                <a:lnTo>
                  <a:pt x="88582" y="370050"/>
                </a:lnTo>
                <a:lnTo>
                  <a:pt x="131568" y="390678"/>
                </a:lnTo>
                <a:lnTo>
                  <a:pt x="173632" y="412868"/>
                </a:lnTo>
                <a:lnTo>
                  <a:pt x="214737" y="436581"/>
                </a:lnTo>
                <a:lnTo>
                  <a:pt x="254847" y="461780"/>
                </a:lnTo>
                <a:lnTo>
                  <a:pt x="293922" y="488428"/>
                </a:lnTo>
                <a:lnTo>
                  <a:pt x="331926" y="516487"/>
                </a:lnTo>
                <a:lnTo>
                  <a:pt x="368821" y="545918"/>
                </a:lnTo>
                <a:lnTo>
                  <a:pt x="404569" y="576685"/>
                </a:lnTo>
                <a:lnTo>
                  <a:pt x="439132" y="608750"/>
                </a:lnTo>
                <a:lnTo>
                  <a:pt x="472474" y="642076"/>
                </a:lnTo>
                <a:lnTo>
                  <a:pt x="504556" y="676623"/>
                </a:lnTo>
                <a:lnTo>
                  <a:pt x="535340" y="712356"/>
                </a:lnTo>
                <a:lnTo>
                  <a:pt x="564790" y="749236"/>
                </a:lnTo>
                <a:lnTo>
                  <a:pt x="592867" y="787225"/>
                </a:lnTo>
                <a:lnTo>
                  <a:pt x="619534" y="826286"/>
                </a:lnTo>
                <a:lnTo>
                  <a:pt x="644754" y="866382"/>
                </a:lnTo>
                <a:lnTo>
                  <a:pt x="668488" y="907474"/>
                </a:lnTo>
                <a:lnTo>
                  <a:pt x="690698" y="949525"/>
                </a:lnTo>
                <a:lnTo>
                  <a:pt x="711349" y="992498"/>
                </a:lnTo>
                <a:lnTo>
                  <a:pt x="730401" y="1036354"/>
                </a:lnTo>
                <a:lnTo>
                  <a:pt x="747817" y="1081056"/>
                </a:lnTo>
                <a:lnTo>
                  <a:pt x="763559" y="1126567"/>
                </a:lnTo>
                <a:lnTo>
                  <a:pt x="777591" y="1172848"/>
                </a:lnTo>
                <a:lnTo>
                  <a:pt x="789873" y="1219863"/>
                </a:lnTo>
                <a:lnTo>
                  <a:pt x="800369" y="1267573"/>
                </a:lnTo>
                <a:lnTo>
                  <a:pt x="809042" y="1315941"/>
                </a:lnTo>
                <a:lnTo>
                  <a:pt x="815852" y="1364928"/>
                </a:lnTo>
                <a:lnTo>
                  <a:pt x="820763" y="1414499"/>
                </a:lnTo>
                <a:lnTo>
                  <a:pt x="823738" y="1464614"/>
                </a:lnTo>
                <a:lnTo>
                  <a:pt x="824738" y="1515237"/>
                </a:lnTo>
                <a:lnTo>
                  <a:pt x="823751" y="1566555"/>
                </a:lnTo>
                <a:lnTo>
                  <a:pt x="820655" y="1617751"/>
                </a:lnTo>
                <a:lnTo>
                  <a:pt x="815475" y="1668764"/>
                </a:lnTo>
                <a:lnTo>
                  <a:pt x="808234" y="1719534"/>
                </a:lnTo>
                <a:lnTo>
                  <a:pt x="798957" y="1769999"/>
                </a:lnTo>
                <a:lnTo>
                  <a:pt x="815939" y="1767899"/>
                </a:lnTo>
                <a:lnTo>
                  <a:pt x="832992" y="1766252"/>
                </a:lnTo>
                <a:lnTo>
                  <a:pt x="850141" y="1765176"/>
                </a:lnTo>
                <a:lnTo>
                  <a:pt x="867410" y="1764792"/>
                </a:lnTo>
                <a:lnTo>
                  <a:pt x="918777" y="1767439"/>
                </a:lnTo>
                <a:lnTo>
                  <a:pt x="970048" y="1775427"/>
                </a:lnTo>
                <a:lnTo>
                  <a:pt x="1020818" y="1788822"/>
                </a:lnTo>
                <a:lnTo>
                  <a:pt x="1070687" y="1807691"/>
                </a:lnTo>
                <a:lnTo>
                  <a:pt x="1119251" y="1832102"/>
                </a:lnTo>
                <a:lnTo>
                  <a:pt x="1129919" y="1839087"/>
                </a:lnTo>
                <a:lnTo>
                  <a:pt x="1135379" y="1842516"/>
                </a:lnTo>
                <a:lnTo>
                  <a:pt x="1145580" y="1788516"/>
                </a:lnTo>
                <a:lnTo>
                  <a:pt x="1153950" y="1734241"/>
                </a:lnTo>
                <a:lnTo>
                  <a:pt x="1160478" y="1679733"/>
                </a:lnTo>
                <a:lnTo>
                  <a:pt x="1165154" y="1625035"/>
                </a:lnTo>
                <a:lnTo>
                  <a:pt x="1167967" y="1570189"/>
                </a:lnTo>
                <a:lnTo>
                  <a:pt x="1168908" y="1515237"/>
                </a:lnTo>
                <a:lnTo>
                  <a:pt x="1168142" y="1465255"/>
                </a:lnTo>
                <a:lnTo>
                  <a:pt x="1165861" y="1415656"/>
                </a:lnTo>
                <a:lnTo>
                  <a:pt x="1162086" y="1366461"/>
                </a:lnTo>
                <a:lnTo>
                  <a:pt x="1156840" y="1317692"/>
                </a:lnTo>
                <a:lnTo>
                  <a:pt x="1150144" y="1269372"/>
                </a:lnTo>
                <a:lnTo>
                  <a:pt x="1142022" y="1221523"/>
                </a:lnTo>
                <a:lnTo>
                  <a:pt x="1132496" y="1174167"/>
                </a:lnTo>
                <a:lnTo>
                  <a:pt x="1121588" y="1127327"/>
                </a:lnTo>
                <a:lnTo>
                  <a:pt x="1109320" y="1081024"/>
                </a:lnTo>
                <a:lnTo>
                  <a:pt x="1095715" y="1035281"/>
                </a:lnTo>
                <a:lnTo>
                  <a:pt x="1080794" y="990120"/>
                </a:lnTo>
                <a:lnTo>
                  <a:pt x="1064581" y="945563"/>
                </a:lnTo>
                <a:lnTo>
                  <a:pt x="1047097" y="901632"/>
                </a:lnTo>
                <a:lnTo>
                  <a:pt x="1028366" y="858350"/>
                </a:lnTo>
                <a:lnTo>
                  <a:pt x="1008408" y="815739"/>
                </a:lnTo>
                <a:lnTo>
                  <a:pt x="987247" y="773821"/>
                </a:lnTo>
                <a:lnTo>
                  <a:pt x="964905" y="732618"/>
                </a:lnTo>
                <a:lnTo>
                  <a:pt x="941404" y="692153"/>
                </a:lnTo>
                <a:lnTo>
                  <a:pt x="916766" y="652448"/>
                </a:lnTo>
                <a:lnTo>
                  <a:pt x="891015" y="613524"/>
                </a:lnTo>
                <a:lnTo>
                  <a:pt x="864171" y="575405"/>
                </a:lnTo>
                <a:lnTo>
                  <a:pt x="836258" y="538112"/>
                </a:lnTo>
                <a:lnTo>
                  <a:pt x="807297" y="501667"/>
                </a:lnTo>
                <a:lnTo>
                  <a:pt x="777312" y="466094"/>
                </a:lnTo>
                <a:lnTo>
                  <a:pt x="746324" y="431413"/>
                </a:lnTo>
                <a:lnTo>
                  <a:pt x="714356" y="397647"/>
                </a:lnTo>
                <a:lnTo>
                  <a:pt x="681430" y="364819"/>
                </a:lnTo>
                <a:lnTo>
                  <a:pt x="647568" y="332951"/>
                </a:lnTo>
                <a:lnTo>
                  <a:pt x="612793" y="302065"/>
                </a:lnTo>
                <a:lnTo>
                  <a:pt x="577126" y="272182"/>
                </a:lnTo>
                <a:lnTo>
                  <a:pt x="540591" y="243326"/>
                </a:lnTo>
                <a:lnTo>
                  <a:pt x="503210" y="215519"/>
                </a:lnTo>
                <a:lnTo>
                  <a:pt x="465005" y="188782"/>
                </a:lnTo>
                <a:lnTo>
                  <a:pt x="425998" y="163138"/>
                </a:lnTo>
                <a:lnTo>
                  <a:pt x="386211" y="138609"/>
                </a:lnTo>
                <a:lnTo>
                  <a:pt x="345668" y="115218"/>
                </a:lnTo>
                <a:lnTo>
                  <a:pt x="304389" y="92986"/>
                </a:lnTo>
                <a:lnTo>
                  <a:pt x="262398" y="71937"/>
                </a:lnTo>
                <a:lnTo>
                  <a:pt x="219717" y="52091"/>
                </a:lnTo>
                <a:lnTo>
                  <a:pt x="176368" y="33471"/>
                </a:lnTo>
                <a:lnTo>
                  <a:pt x="132374" y="16100"/>
                </a:lnTo>
                <a:lnTo>
                  <a:pt x="87757" y="0"/>
                </a:lnTo>
                <a:close/>
              </a:path>
            </a:pathLst>
          </a:custGeom>
          <a:solidFill>
            <a:srgbClr val="9CC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7435" y="1790700"/>
            <a:ext cx="1202690" cy="1882139"/>
          </a:xfrm>
          <a:custGeom>
            <a:avLst/>
            <a:gdLst/>
            <a:ahLst/>
            <a:cxnLst/>
            <a:rect l="l" t="t" r="r" b="b"/>
            <a:pathLst>
              <a:path w="1202689" h="1882139">
                <a:moveTo>
                  <a:pt x="1124712" y="0"/>
                </a:moveTo>
                <a:lnTo>
                  <a:pt x="1079542" y="14830"/>
                </a:lnTo>
                <a:lnTo>
                  <a:pt x="1034974" y="30952"/>
                </a:lnTo>
                <a:lnTo>
                  <a:pt x="991030" y="48344"/>
                </a:lnTo>
                <a:lnTo>
                  <a:pt x="947732" y="66983"/>
                </a:lnTo>
                <a:lnTo>
                  <a:pt x="905102" y="86848"/>
                </a:lnTo>
                <a:lnTo>
                  <a:pt x="863163" y="107916"/>
                </a:lnTo>
                <a:lnTo>
                  <a:pt x="821937" y="130165"/>
                </a:lnTo>
                <a:lnTo>
                  <a:pt x="781446" y="153573"/>
                </a:lnTo>
                <a:lnTo>
                  <a:pt x="741712" y="178117"/>
                </a:lnTo>
                <a:lnTo>
                  <a:pt x="702757" y="203776"/>
                </a:lnTo>
                <a:lnTo>
                  <a:pt x="664604" y="230527"/>
                </a:lnTo>
                <a:lnTo>
                  <a:pt x="627275" y="258347"/>
                </a:lnTo>
                <a:lnTo>
                  <a:pt x="590792" y="287215"/>
                </a:lnTo>
                <a:lnTo>
                  <a:pt x="555178" y="317109"/>
                </a:lnTo>
                <a:lnTo>
                  <a:pt x="520454" y="348006"/>
                </a:lnTo>
                <a:lnTo>
                  <a:pt x="486643" y="379883"/>
                </a:lnTo>
                <a:lnTo>
                  <a:pt x="453767" y="412720"/>
                </a:lnTo>
                <a:lnTo>
                  <a:pt x="421848" y="446493"/>
                </a:lnTo>
                <a:lnTo>
                  <a:pt x="390909" y="481180"/>
                </a:lnTo>
                <a:lnTo>
                  <a:pt x="360971" y="516760"/>
                </a:lnTo>
                <a:lnTo>
                  <a:pt x="332058" y="553209"/>
                </a:lnTo>
                <a:lnTo>
                  <a:pt x="304190" y="590507"/>
                </a:lnTo>
                <a:lnTo>
                  <a:pt x="277391" y="628629"/>
                </a:lnTo>
                <a:lnTo>
                  <a:pt x="251683" y="667555"/>
                </a:lnTo>
                <a:lnTo>
                  <a:pt x="227087" y="707262"/>
                </a:lnTo>
                <a:lnTo>
                  <a:pt x="203626" y="747728"/>
                </a:lnTo>
                <a:lnTo>
                  <a:pt x="181323" y="788931"/>
                </a:lnTo>
                <a:lnTo>
                  <a:pt x="160199" y="830848"/>
                </a:lnTo>
                <a:lnTo>
                  <a:pt x="140278" y="873457"/>
                </a:lnTo>
                <a:lnTo>
                  <a:pt x="121580" y="916736"/>
                </a:lnTo>
                <a:lnTo>
                  <a:pt x="104128" y="960662"/>
                </a:lnTo>
                <a:lnTo>
                  <a:pt x="87944" y="1005215"/>
                </a:lnTo>
                <a:lnTo>
                  <a:pt x="73052" y="1050370"/>
                </a:lnTo>
                <a:lnTo>
                  <a:pt x="59472" y="1096107"/>
                </a:lnTo>
                <a:lnTo>
                  <a:pt x="47227" y="1142403"/>
                </a:lnTo>
                <a:lnTo>
                  <a:pt x="36340" y="1189235"/>
                </a:lnTo>
                <a:lnTo>
                  <a:pt x="26832" y="1236582"/>
                </a:lnTo>
                <a:lnTo>
                  <a:pt x="18726" y="1284421"/>
                </a:lnTo>
                <a:lnTo>
                  <a:pt x="12043" y="1332730"/>
                </a:lnTo>
                <a:lnTo>
                  <a:pt x="6808" y="1381487"/>
                </a:lnTo>
                <a:lnTo>
                  <a:pt x="3040" y="1430670"/>
                </a:lnTo>
                <a:lnTo>
                  <a:pt x="763" y="1480255"/>
                </a:lnTo>
                <a:lnTo>
                  <a:pt x="0" y="1530223"/>
                </a:lnTo>
                <a:lnTo>
                  <a:pt x="847" y="1580921"/>
                </a:lnTo>
                <a:lnTo>
                  <a:pt x="3281" y="1631537"/>
                </a:lnTo>
                <a:lnTo>
                  <a:pt x="7301" y="1682035"/>
                </a:lnTo>
                <a:lnTo>
                  <a:pt x="12907" y="1732380"/>
                </a:lnTo>
                <a:lnTo>
                  <a:pt x="20099" y="1782536"/>
                </a:lnTo>
                <a:lnTo>
                  <a:pt x="28878" y="1832468"/>
                </a:lnTo>
                <a:lnTo>
                  <a:pt x="39243" y="1882139"/>
                </a:lnTo>
                <a:lnTo>
                  <a:pt x="56334" y="1869227"/>
                </a:lnTo>
                <a:lnTo>
                  <a:pt x="62230" y="1865122"/>
                </a:lnTo>
                <a:lnTo>
                  <a:pt x="106270" y="1838827"/>
                </a:lnTo>
                <a:lnTo>
                  <a:pt x="151581" y="1817534"/>
                </a:lnTo>
                <a:lnTo>
                  <a:pt x="197865" y="1801145"/>
                </a:lnTo>
                <a:lnTo>
                  <a:pt x="244827" y="1789561"/>
                </a:lnTo>
                <a:lnTo>
                  <a:pt x="292170" y="1782683"/>
                </a:lnTo>
                <a:lnTo>
                  <a:pt x="339598" y="1780413"/>
                </a:lnTo>
                <a:lnTo>
                  <a:pt x="347027" y="1780698"/>
                </a:lnTo>
                <a:lnTo>
                  <a:pt x="369315" y="1782699"/>
                </a:lnTo>
                <a:lnTo>
                  <a:pt x="360139" y="1732691"/>
                </a:lnTo>
                <a:lnTo>
                  <a:pt x="353023" y="1682379"/>
                </a:lnTo>
                <a:lnTo>
                  <a:pt x="347955" y="1631822"/>
                </a:lnTo>
                <a:lnTo>
                  <a:pt x="344923" y="1581083"/>
                </a:lnTo>
                <a:lnTo>
                  <a:pt x="343915" y="1530223"/>
                </a:lnTo>
                <a:lnTo>
                  <a:pt x="344900" y="1479984"/>
                </a:lnTo>
                <a:lnTo>
                  <a:pt x="347830" y="1430247"/>
                </a:lnTo>
                <a:lnTo>
                  <a:pt x="352667" y="1381048"/>
                </a:lnTo>
                <a:lnTo>
                  <a:pt x="359376" y="1332423"/>
                </a:lnTo>
                <a:lnTo>
                  <a:pt x="367919" y="1284410"/>
                </a:lnTo>
                <a:lnTo>
                  <a:pt x="378260" y="1237044"/>
                </a:lnTo>
                <a:lnTo>
                  <a:pt x="390361" y="1190363"/>
                </a:lnTo>
                <a:lnTo>
                  <a:pt x="404186" y="1144403"/>
                </a:lnTo>
                <a:lnTo>
                  <a:pt x="419699" y="1099201"/>
                </a:lnTo>
                <a:lnTo>
                  <a:pt x="436862" y="1054793"/>
                </a:lnTo>
                <a:lnTo>
                  <a:pt x="455638" y="1011216"/>
                </a:lnTo>
                <a:lnTo>
                  <a:pt x="475991" y="968507"/>
                </a:lnTo>
                <a:lnTo>
                  <a:pt x="497884" y="926702"/>
                </a:lnTo>
                <a:lnTo>
                  <a:pt x="521280" y="885838"/>
                </a:lnTo>
                <a:lnTo>
                  <a:pt x="546142" y="845951"/>
                </a:lnTo>
                <a:lnTo>
                  <a:pt x="572434" y="807079"/>
                </a:lnTo>
                <a:lnTo>
                  <a:pt x="600119" y="769257"/>
                </a:lnTo>
                <a:lnTo>
                  <a:pt x="629159" y="732524"/>
                </a:lnTo>
                <a:lnTo>
                  <a:pt x="659518" y="696914"/>
                </a:lnTo>
                <a:lnTo>
                  <a:pt x="691160" y="662465"/>
                </a:lnTo>
                <a:lnTo>
                  <a:pt x="724047" y="629213"/>
                </a:lnTo>
                <a:lnTo>
                  <a:pt x="758142" y="597196"/>
                </a:lnTo>
                <a:lnTo>
                  <a:pt x="793410" y="566449"/>
                </a:lnTo>
                <a:lnTo>
                  <a:pt x="829812" y="537010"/>
                </a:lnTo>
                <a:lnTo>
                  <a:pt x="867313" y="508914"/>
                </a:lnTo>
                <a:lnTo>
                  <a:pt x="905875" y="482199"/>
                </a:lnTo>
                <a:lnTo>
                  <a:pt x="945462" y="456902"/>
                </a:lnTo>
                <a:lnTo>
                  <a:pt x="986036" y="433058"/>
                </a:lnTo>
                <a:lnTo>
                  <a:pt x="1027561" y="410705"/>
                </a:lnTo>
                <a:lnTo>
                  <a:pt x="1070001" y="389879"/>
                </a:lnTo>
                <a:lnTo>
                  <a:pt x="1113317" y="370617"/>
                </a:lnTo>
                <a:lnTo>
                  <a:pt x="1157475" y="352955"/>
                </a:lnTo>
                <a:lnTo>
                  <a:pt x="1202436" y="336931"/>
                </a:lnTo>
                <a:lnTo>
                  <a:pt x="1177696" y="295137"/>
                </a:lnTo>
                <a:lnTo>
                  <a:pt x="1157261" y="251375"/>
                </a:lnTo>
                <a:lnTo>
                  <a:pt x="1141222" y="205962"/>
                </a:lnTo>
                <a:lnTo>
                  <a:pt x="1129669" y="159215"/>
                </a:lnTo>
                <a:lnTo>
                  <a:pt x="1122696" y="111453"/>
                </a:lnTo>
                <a:lnTo>
                  <a:pt x="1120393" y="62991"/>
                </a:lnTo>
                <a:lnTo>
                  <a:pt x="1120729" y="47184"/>
                </a:lnTo>
                <a:lnTo>
                  <a:pt x="1121552" y="31400"/>
                </a:lnTo>
                <a:lnTo>
                  <a:pt x="1122876" y="15664"/>
                </a:lnTo>
                <a:lnTo>
                  <a:pt x="1124712" y="0"/>
                </a:lnTo>
                <a:close/>
              </a:path>
            </a:pathLst>
          </a:custGeom>
          <a:solidFill>
            <a:srgbClr val="9CC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6076" y="4259579"/>
            <a:ext cx="2120265" cy="664845"/>
          </a:xfrm>
          <a:custGeom>
            <a:avLst/>
            <a:gdLst/>
            <a:ahLst/>
            <a:cxnLst/>
            <a:rect l="l" t="t" r="r" b="b"/>
            <a:pathLst>
              <a:path w="2120265" h="664845">
                <a:moveTo>
                  <a:pt x="1890268" y="0"/>
                </a:moveTo>
                <a:lnTo>
                  <a:pt x="1852557" y="32404"/>
                </a:lnTo>
                <a:lnTo>
                  <a:pt x="1813580" y="63323"/>
                </a:lnTo>
                <a:lnTo>
                  <a:pt x="1773380" y="92712"/>
                </a:lnTo>
                <a:lnTo>
                  <a:pt x="1732000" y="120527"/>
                </a:lnTo>
                <a:lnTo>
                  <a:pt x="1689485" y="146723"/>
                </a:lnTo>
                <a:lnTo>
                  <a:pt x="1645877" y="171256"/>
                </a:lnTo>
                <a:lnTo>
                  <a:pt x="1601220" y="194082"/>
                </a:lnTo>
                <a:lnTo>
                  <a:pt x="1555558" y="215156"/>
                </a:lnTo>
                <a:lnTo>
                  <a:pt x="1508934" y="234434"/>
                </a:lnTo>
                <a:lnTo>
                  <a:pt x="1461392" y="251871"/>
                </a:lnTo>
                <a:lnTo>
                  <a:pt x="1412974" y="267422"/>
                </a:lnTo>
                <a:lnTo>
                  <a:pt x="1363726" y="281045"/>
                </a:lnTo>
                <a:lnTo>
                  <a:pt x="1313689" y="292693"/>
                </a:lnTo>
                <a:lnTo>
                  <a:pt x="1262908" y="302324"/>
                </a:lnTo>
                <a:lnTo>
                  <a:pt x="1211426" y="309891"/>
                </a:lnTo>
                <a:lnTo>
                  <a:pt x="1159287" y="315351"/>
                </a:lnTo>
                <a:lnTo>
                  <a:pt x="1106534" y="318660"/>
                </a:lnTo>
                <a:lnTo>
                  <a:pt x="1053211" y="319773"/>
                </a:lnTo>
                <a:lnTo>
                  <a:pt x="1002317" y="318759"/>
                </a:lnTo>
                <a:lnTo>
                  <a:pt x="951939" y="315744"/>
                </a:lnTo>
                <a:lnTo>
                  <a:pt x="902113" y="310766"/>
                </a:lnTo>
                <a:lnTo>
                  <a:pt x="852879" y="303864"/>
                </a:lnTo>
                <a:lnTo>
                  <a:pt x="804274" y="295076"/>
                </a:lnTo>
                <a:lnTo>
                  <a:pt x="756336" y="284440"/>
                </a:lnTo>
                <a:lnTo>
                  <a:pt x="709103" y="271996"/>
                </a:lnTo>
                <a:lnTo>
                  <a:pt x="662612" y="257782"/>
                </a:lnTo>
                <a:lnTo>
                  <a:pt x="616902" y="241836"/>
                </a:lnTo>
                <a:lnTo>
                  <a:pt x="572010" y="224197"/>
                </a:lnTo>
                <a:lnTo>
                  <a:pt x="527975" y="204903"/>
                </a:lnTo>
                <a:lnTo>
                  <a:pt x="484834" y="183994"/>
                </a:lnTo>
                <a:lnTo>
                  <a:pt x="442625" y="161507"/>
                </a:lnTo>
                <a:lnTo>
                  <a:pt x="401386" y="137481"/>
                </a:lnTo>
                <a:lnTo>
                  <a:pt x="361155" y="111954"/>
                </a:lnTo>
                <a:lnTo>
                  <a:pt x="321969" y="84966"/>
                </a:lnTo>
                <a:lnTo>
                  <a:pt x="283868" y="56555"/>
                </a:lnTo>
                <a:lnTo>
                  <a:pt x="246887" y="26758"/>
                </a:lnTo>
                <a:lnTo>
                  <a:pt x="223716" y="70580"/>
                </a:lnTo>
                <a:lnTo>
                  <a:pt x="196135" y="112048"/>
                </a:lnTo>
                <a:lnTo>
                  <a:pt x="164179" y="150796"/>
                </a:lnTo>
                <a:lnTo>
                  <a:pt x="127884" y="186456"/>
                </a:lnTo>
                <a:lnTo>
                  <a:pt x="87285" y="218660"/>
                </a:lnTo>
                <a:lnTo>
                  <a:pt x="42418" y="247040"/>
                </a:lnTo>
                <a:lnTo>
                  <a:pt x="0" y="268224"/>
                </a:lnTo>
                <a:lnTo>
                  <a:pt x="37227" y="299826"/>
                </a:lnTo>
                <a:lnTo>
                  <a:pt x="75411" y="330305"/>
                </a:lnTo>
                <a:lnTo>
                  <a:pt x="114525" y="359632"/>
                </a:lnTo>
                <a:lnTo>
                  <a:pt x="154544" y="387783"/>
                </a:lnTo>
                <a:lnTo>
                  <a:pt x="195443" y="414732"/>
                </a:lnTo>
                <a:lnTo>
                  <a:pt x="237196" y="440451"/>
                </a:lnTo>
                <a:lnTo>
                  <a:pt x="279778" y="464916"/>
                </a:lnTo>
                <a:lnTo>
                  <a:pt x="323164" y="488100"/>
                </a:lnTo>
                <a:lnTo>
                  <a:pt x="367329" y="509977"/>
                </a:lnTo>
                <a:lnTo>
                  <a:pt x="412246" y="530521"/>
                </a:lnTo>
                <a:lnTo>
                  <a:pt x="457892" y="549706"/>
                </a:lnTo>
                <a:lnTo>
                  <a:pt x="504241" y="567506"/>
                </a:lnTo>
                <a:lnTo>
                  <a:pt x="551266" y="583894"/>
                </a:lnTo>
                <a:lnTo>
                  <a:pt x="598944" y="598846"/>
                </a:lnTo>
                <a:lnTo>
                  <a:pt x="647249" y="612334"/>
                </a:lnTo>
                <a:lnTo>
                  <a:pt x="696155" y="624333"/>
                </a:lnTo>
                <a:lnTo>
                  <a:pt x="745637" y="634817"/>
                </a:lnTo>
                <a:lnTo>
                  <a:pt x="795670" y="643759"/>
                </a:lnTo>
                <a:lnTo>
                  <a:pt x="846228" y="651134"/>
                </a:lnTo>
                <a:lnTo>
                  <a:pt x="897286" y="656916"/>
                </a:lnTo>
                <a:lnTo>
                  <a:pt x="948820" y="661077"/>
                </a:lnTo>
                <a:lnTo>
                  <a:pt x="1000803" y="663594"/>
                </a:lnTo>
                <a:lnTo>
                  <a:pt x="1053211" y="664438"/>
                </a:lnTo>
                <a:lnTo>
                  <a:pt x="1104231" y="663638"/>
                </a:lnTo>
                <a:lnTo>
                  <a:pt x="1154853" y="661254"/>
                </a:lnTo>
                <a:lnTo>
                  <a:pt x="1205052" y="657310"/>
                </a:lnTo>
                <a:lnTo>
                  <a:pt x="1254805" y="651830"/>
                </a:lnTo>
                <a:lnTo>
                  <a:pt x="1304088" y="644837"/>
                </a:lnTo>
                <a:lnTo>
                  <a:pt x="1352877" y="636357"/>
                </a:lnTo>
                <a:lnTo>
                  <a:pt x="1401149" y="626412"/>
                </a:lnTo>
                <a:lnTo>
                  <a:pt x="1448881" y="615027"/>
                </a:lnTo>
                <a:lnTo>
                  <a:pt x="1496049" y="602225"/>
                </a:lnTo>
                <a:lnTo>
                  <a:pt x="1542630" y="588031"/>
                </a:lnTo>
                <a:lnTo>
                  <a:pt x="1588599" y="572469"/>
                </a:lnTo>
                <a:lnTo>
                  <a:pt x="1633934" y="555563"/>
                </a:lnTo>
                <a:lnTo>
                  <a:pt x="1678610" y="537335"/>
                </a:lnTo>
                <a:lnTo>
                  <a:pt x="1722605" y="517812"/>
                </a:lnTo>
                <a:lnTo>
                  <a:pt x="1765895" y="497016"/>
                </a:lnTo>
                <a:lnTo>
                  <a:pt x="1808456" y="474971"/>
                </a:lnTo>
                <a:lnTo>
                  <a:pt x="1850265" y="451702"/>
                </a:lnTo>
                <a:lnTo>
                  <a:pt x="1891297" y="427232"/>
                </a:lnTo>
                <a:lnTo>
                  <a:pt x="1931531" y="401585"/>
                </a:lnTo>
                <a:lnTo>
                  <a:pt x="1970941" y="374785"/>
                </a:lnTo>
                <a:lnTo>
                  <a:pt x="2009505" y="346857"/>
                </a:lnTo>
                <a:lnTo>
                  <a:pt x="2047199" y="317824"/>
                </a:lnTo>
                <a:lnTo>
                  <a:pt x="2084000" y="287710"/>
                </a:lnTo>
                <a:lnTo>
                  <a:pt x="2119884" y="256540"/>
                </a:lnTo>
                <a:lnTo>
                  <a:pt x="2074827" y="229552"/>
                </a:lnTo>
                <a:lnTo>
                  <a:pt x="2033752" y="198757"/>
                </a:lnTo>
                <a:lnTo>
                  <a:pt x="1996719" y="164506"/>
                </a:lnTo>
                <a:lnTo>
                  <a:pt x="1963793" y="127153"/>
                </a:lnTo>
                <a:lnTo>
                  <a:pt x="1935034" y="87049"/>
                </a:lnTo>
                <a:lnTo>
                  <a:pt x="1910505" y="44547"/>
                </a:lnTo>
                <a:lnTo>
                  <a:pt x="1890268" y="0"/>
                </a:lnTo>
                <a:close/>
              </a:path>
            </a:pathLst>
          </a:custGeom>
          <a:solidFill>
            <a:srgbClr val="9CC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940219" y="1345438"/>
            <a:ext cx="3580129" cy="3235960"/>
            <a:chOff x="2940219" y="1345438"/>
            <a:chExt cx="3580129" cy="3235960"/>
          </a:xfrm>
        </p:grpSpPr>
        <p:sp>
          <p:nvSpPr>
            <p:cNvPr id="18" name="object 18"/>
            <p:cNvSpPr/>
            <p:nvPr/>
          </p:nvSpPr>
          <p:spPr>
            <a:xfrm>
              <a:off x="4192524" y="1351788"/>
              <a:ext cx="1076325" cy="1983105"/>
            </a:xfrm>
            <a:custGeom>
              <a:avLst/>
              <a:gdLst/>
              <a:ahLst/>
              <a:cxnLst/>
              <a:rect l="l" t="t" r="r" b="b"/>
              <a:pathLst>
                <a:path w="1076325" h="1983104">
                  <a:moveTo>
                    <a:pt x="757681" y="1399667"/>
                  </a:moveTo>
                  <a:lnTo>
                    <a:pt x="714029" y="1379095"/>
                  </a:lnTo>
                  <a:lnTo>
                    <a:pt x="676557" y="1350329"/>
                  </a:lnTo>
                  <a:lnTo>
                    <a:pt x="646049" y="1314783"/>
                  </a:lnTo>
                  <a:lnTo>
                    <a:pt x="623287" y="1273871"/>
                  </a:lnTo>
                  <a:lnTo>
                    <a:pt x="609056" y="1229007"/>
                  </a:lnTo>
                  <a:lnTo>
                    <a:pt x="604138" y="1181608"/>
                  </a:lnTo>
                  <a:lnTo>
                    <a:pt x="604138" y="1174495"/>
                  </a:lnTo>
                  <a:lnTo>
                    <a:pt x="608752" y="1129043"/>
                  </a:lnTo>
                  <a:lnTo>
                    <a:pt x="621998" y="1086254"/>
                  </a:lnTo>
                  <a:lnTo>
                    <a:pt x="642985" y="1047035"/>
                  </a:lnTo>
                  <a:lnTo>
                    <a:pt x="670818" y="1012293"/>
                  </a:lnTo>
                  <a:lnTo>
                    <a:pt x="704607" y="982934"/>
                  </a:lnTo>
                  <a:lnTo>
                    <a:pt x="743458" y="959866"/>
                  </a:lnTo>
                  <a:lnTo>
                    <a:pt x="792338" y="934800"/>
                  </a:lnTo>
                  <a:lnTo>
                    <a:pt x="837872" y="904668"/>
                  </a:lnTo>
                  <a:lnTo>
                    <a:pt x="879731" y="869861"/>
                  </a:lnTo>
                  <a:lnTo>
                    <a:pt x="917584" y="830768"/>
                  </a:lnTo>
                  <a:lnTo>
                    <a:pt x="951102" y="787781"/>
                  </a:lnTo>
                  <a:lnTo>
                    <a:pt x="976995" y="746416"/>
                  </a:lnTo>
                  <a:lnTo>
                    <a:pt x="998655" y="702987"/>
                  </a:lnTo>
                  <a:lnTo>
                    <a:pt x="1015987" y="657825"/>
                  </a:lnTo>
                  <a:lnTo>
                    <a:pt x="1028896" y="611262"/>
                  </a:lnTo>
                  <a:lnTo>
                    <a:pt x="1037287" y="563627"/>
                  </a:lnTo>
                  <a:lnTo>
                    <a:pt x="1041063" y="515253"/>
                  </a:lnTo>
                  <a:lnTo>
                    <a:pt x="1040129" y="466471"/>
                  </a:lnTo>
                  <a:lnTo>
                    <a:pt x="1039876" y="462279"/>
                  </a:lnTo>
                  <a:lnTo>
                    <a:pt x="1039113" y="458215"/>
                  </a:lnTo>
                  <a:lnTo>
                    <a:pt x="1038733" y="454025"/>
                  </a:lnTo>
                  <a:lnTo>
                    <a:pt x="1031709" y="406458"/>
                  </a:lnTo>
                  <a:lnTo>
                    <a:pt x="1020291" y="360381"/>
                  </a:lnTo>
                  <a:lnTo>
                    <a:pt x="1004706" y="316023"/>
                  </a:lnTo>
                  <a:lnTo>
                    <a:pt x="985181" y="273614"/>
                  </a:lnTo>
                  <a:lnTo>
                    <a:pt x="961945" y="233383"/>
                  </a:lnTo>
                  <a:lnTo>
                    <a:pt x="935224" y="195560"/>
                  </a:lnTo>
                  <a:lnTo>
                    <a:pt x="905248" y="160375"/>
                  </a:lnTo>
                  <a:lnTo>
                    <a:pt x="872244" y="128056"/>
                  </a:lnTo>
                  <a:lnTo>
                    <a:pt x="836440" y="98835"/>
                  </a:lnTo>
                  <a:lnTo>
                    <a:pt x="798063" y="72940"/>
                  </a:lnTo>
                  <a:lnTo>
                    <a:pt x="757341" y="50601"/>
                  </a:lnTo>
                  <a:lnTo>
                    <a:pt x="714503" y="32047"/>
                  </a:lnTo>
                  <a:lnTo>
                    <a:pt x="669775" y="17509"/>
                  </a:lnTo>
                  <a:lnTo>
                    <a:pt x="623386" y="7215"/>
                  </a:lnTo>
                  <a:lnTo>
                    <a:pt x="575563" y="1397"/>
                  </a:lnTo>
                  <a:lnTo>
                    <a:pt x="538099" y="0"/>
                  </a:lnTo>
                  <a:lnTo>
                    <a:pt x="490802" y="2212"/>
                  </a:lnTo>
                  <a:lnTo>
                    <a:pt x="444723" y="8718"/>
                  </a:lnTo>
                  <a:lnTo>
                    <a:pt x="400065" y="19317"/>
                  </a:lnTo>
                  <a:lnTo>
                    <a:pt x="357026" y="33811"/>
                  </a:lnTo>
                  <a:lnTo>
                    <a:pt x="315809" y="52002"/>
                  </a:lnTo>
                  <a:lnTo>
                    <a:pt x="276613" y="73690"/>
                  </a:lnTo>
                  <a:lnTo>
                    <a:pt x="239639" y="98676"/>
                  </a:lnTo>
                  <a:lnTo>
                    <a:pt x="205089" y="126761"/>
                  </a:lnTo>
                  <a:lnTo>
                    <a:pt x="173162" y="157748"/>
                  </a:lnTo>
                  <a:lnTo>
                    <a:pt x="144060" y="191436"/>
                  </a:lnTo>
                  <a:lnTo>
                    <a:pt x="117983" y="227627"/>
                  </a:lnTo>
                  <a:lnTo>
                    <a:pt x="95132" y="266122"/>
                  </a:lnTo>
                  <a:lnTo>
                    <a:pt x="75708" y="306722"/>
                  </a:lnTo>
                  <a:lnTo>
                    <a:pt x="59912" y="349229"/>
                  </a:lnTo>
                  <a:lnTo>
                    <a:pt x="47944" y="393443"/>
                  </a:lnTo>
                  <a:lnTo>
                    <a:pt x="40004" y="439165"/>
                  </a:lnTo>
                  <a:lnTo>
                    <a:pt x="36040" y="486368"/>
                  </a:lnTo>
                  <a:lnTo>
                    <a:pt x="35687" y="502158"/>
                  </a:lnTo>
                  <a:lnTo>
                    <a:pt x="37989" y="550627"/>
                  </a:lnTo>
                  <a:lnTo>
                    <a:pt x="44962" y="598409"/>
                  </a:lnTo>
                  <a:lnTo>
                    <a:pt x="56515" y="645175"/>
                  </a:lnTo>
                  <a:lnTo>
                    <a:pt x="72554" y="690597"/>
                  </a:lnTo>
                  <a:lnTo>
                    <a:pt x="92989" y="734347"/>
                  </a:lnTo>
                  <a:lnTo>
                    <a:pt x="117728" y="776097"/>
                  </a:lnTo>
                  <a:lnTo>
                    <a:pt x="145385" y="814227"/>
                  </a:lnTo>
                  <a:lnTo>
                    <a:pt x="176374" y="849620"/>
                  </a:lnTo>
                  <a:lnTo>
                    <a:pt x="210454" y="882078"/>
                  </a:lnTo>
                  <a:lnTo>
                    <a:pt x="247381" y="911403"/>
                  </a:lnTo>
                  <a:lnTo>
                    <a:pt x="286912" y="937398"/>
                  </a:lnTo>
                  <a:lnTo>
                    <a:pt x="328802" y="959866"/>
                  </a:lnTo>
                  <a:lnTo>
                    <a:pt x="369196" y="983205"/>
                  </a:lnTo>
                  <a:lnTo>
                    <a:pt x="404001" y="1013318"/>
                  </a:lnTo>
                  <a:lnTo>
                    <a:pt x="432434" y="1049210"/>
                  </a:lnTo>
                  <a:lnTo>
                    <a:pt x="453714" y="1089885"/>
                  </a:lnTo>
                  <a:lnTo>
                    <a:pt x="467056" y="1134349"/>
                  </a:lnTo>
                  <a:lnTo>
                    <a:pt x="471677" y="1181608"/>
                  </a:lnTo>
                  <a:lnTo>
                    <a:pt x="466785" y="1228998"/>
                  </a:lnTo>
                  <a:lnTo>
                    <a:pt x="452689" y="1273842"/>
                  </a:lnTo>
                  <a:lnTo>
                    <a:pt x="430260" y="1314735"/>
                  </a:lnTo>
                  <a:lnTo>
                    <a:pt x="400369" y="1350273"/>
                  </a:lnTo>
                  <a:lnTo>
                    <a:pt x="363889" y="1379051"/>
                  </a:lnTo>
                  <a:lnTo>
                    <a:pt x="321690" y="1399667"/>
                  </a:lnTo>
                  <a:lnTo>
                    <a:pt x="277223" y="1418051"/>
                  </a:lnTo>
                  <a:lnTo>
                    <a:pt x="234528" y="1439746"/>
                  </a:lnTo>
                  <a:lnTo>
                    <a:pt x="193783" y="1464596"/>
                  </a:lnTo>
                  <a:lnTo>
                    <a:pt x="155160" y="1492451"/>
                  </a:lnTo>
                  <a:lnTo>
                    <a:pt x="118835" y="1523158"/>
                  </a:lnTo>
                  <a:lnTo>
                    <a:pt x="84981" y="1556563"/>
                  </a:lnTo>
                  <a:lnTo>
                    <a:pt x="53775" y="1592515"/>
                  </a:lnTo>
                  <a:lnTo>
                    <a:pt x="25389" y="1630860"/>
                  </a:lnTo>
                  <a:lnTo>
                    <a:pt x="0" y="1671447"/>
                  </a:lnTo>
                  <a:lnTo>
                    <a:pt x="539876" y="1982724"/>
                  </a:lnTo>
                  <a:lnTo>
                    <a:pt x="1075943" y="1671447"/>
                  </a:lnTo>
                  <a:lnTo>
                    <a:pt x="1050588" y="1630827"/>
                  </a:lnTo>
                  <a:lnTo>
                    <a:pt x="1022243" y="1592464"/>
                  </a:lnTo>
                  <a:lnTo>
                    <a:pt x="991117" y="1556507"/>
                  </a:lnTo>
                  <a:lnTo>
                    <a:pt x="957420" y="1523106"/>
                  </a:lnTo>
                  <a:lnTo>
                    <a:pt x="921361" y="1492410"/>
                  </a:lnTo>
                  <a:lnTo>
                    <a:pt x="883148" y="1464568"/>
                  </a:lnTo>
                  <a:lnTo>
                    <a:pt x="842991" y="1439731"/>
                  </a:lnTo>
                  <a:lnTo>
                    <a:pt x="801099" y="1418047"/>
                  </a:lnTo>
                  <a:lnTo>
                    <a:pt x="757681" y="1399667"/>
                  </a:lnTo>
                  <a:close/>
                </a:path>
              </a:pathLst>
            </a:custGeom>
            <a:ln w="12700">
              <a:solidFill>
                <a:srgbClr val="FF9E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46569" y="3022092"/>
              <a:ext cx="1785620" cy="1553210"/>
            </a:xfrm>
            <a:custGeom>
              <a:avLst/>
              <a:gdLst/>
              <a:ahLst/>
              <a:cxnLst/>
              <a:rect l="l" t="t" r="r" b="b"/>
              <a:pathLst>
                <a:path w="1785620" h="1553210">
                  <a:moveTo>
                    <a:pt x="1245319" y="0"/>
                  </a:moveTo>
                  <a:lnTo>
                    <a:pt x="1223211" y="42412"/>
                  </a:lnTo>
                  <a:lnTo>
                    <a:pt x="1204554" y="85988"/>
                  </a:lnTo>
                  <a:lnTo>
                    <a:pt x="1189345" y="130584"/>
                  </a:lnTo>
                  <a:lnTo>
                    <a:pt x="1177582" y="176054"/>
                  </a:lnTo>
                  <a:lnTo>
                    <a:pt x="1169264" y="222255"/>
                  </a:lnTo>
                  <a:lnTo>
                    <a:pt x="1164387" y="269042"/>
                  </a:lnTo>
                  <a:lnTo>
                    <a:pt x="1162951" y="316271"/>
                  </a:lnTo>
                  <a:lnTo>
                    <a:pt x="1164952" y="363799"/>
                  </a:lnTo>
                  <a:lnTo>
                    <a:pt x="1170389" y="411480"/>
                  </a:lnTo>
                  <a:lnTo>
                    <a:pt x="1173996" y="459473"/>
                  </a:lnTo>
                  <a:lnTo>
                    <a:pt x="1167619" y="506118"/>
                  </a:lnTo>
                  <a:lnTo>
                    <a:pt x="1151942" y="550005"/>
                  </a:lnTo>
                  <a:lnTo>
                    <a:pt x="1127651" y="589722"/>
                  </a:lnTo>
                  <a:lnTo>
                    <a:pt x="1095430" y="623858"/>
                  </a:lnTo>
                  <a:lnTo>
                    <a:pt x="1055962" y="651001"/>
                  </a:lnTo>
                  <a:lnTo>
                    <a:pt x="1052152" y="654685"/>
                  </a:lnTo>
                  <a:lnTo>
                    <a:pt x="1023498" y="668621"/>
                  </a:lnTo>
                  <a:lnTo>
                    <a:pt x="993415" y="678735"/>
                  </a:lnTo>
                  <a:lnTo>
                    <a:pt x="962284" y="684920"/>
                  </a:lnTo>
                  <a:lnTo>
                    <a:pt x="930486" y="687069"/>
                  </a:lnTo>
                  <a:lnTo>
                    <a:pt x="894325" y="684341"/>
                  </a:lnTo>
                  <a:lnTo>
                    <a:pt x="859223" y="676100"/>
                  </a:lnTo>
                  <a:lnTo>
                    <a:pt x="825812" y="662549"/>
                  </a:lnTo>
                  <a:lnTo>
                    <a:pt x="794723" y="643889"/>
                  </a:lnTo>
                  <a:lnTo>
                    <a:pt x="754497" y="617900"/>
                  </a:lnTo>
                  <a:lnTo>
                    <a:pt x="712263" y="596076"/>
                  </a:lnTo>
                  <a:lnTo>
                    <a:pt x="668342" y="578437"/>
                  </a:lnTo>
                  <a:lnTo>
                    <a:pt x="623057" y="564999"/>
                  </a:lnTo>
                  <a:lnTo>
                    <a:pt x="576727" y="555780"/>
                  </a:lnTo>
                  <a:lnTo>
                    <a:pt x="529674" y="550798"/>
                  </a:lnTo>
                  <a:lnTo>
                    <a:pt x="522245" y="550227"/>
                  </a:lnTo>
                  <a:lnTo>
                    <a:pt x="514815" y="549465"/>
                  </a:lnTo>
                  <a:lnTo>
                    <a:pt x="507386" y="548798"/>
                  </a:lnTo>
                  <a:lnTo>
                    <a:pt x="499956" y="548513"/>
                  </a:lnTo>
                  <a:lnTo>
                    <a:pt x="452520" y="550783"/>
                  </a:lnTo>
                  <a:lnTo>
                    <a:pt x="405158" y="557661"/>
                  </a:lnTo>
                  <a:lnTo>
                    <a:pt x="358177" y="569245"/>
                  </a:lnTo>
                  <a:lnTo>
                    <a:pt x="311883" y="585634"/>
                  </a:lnTo>
                  <a:lnTo>
                    <a:pt x="266585" y="606927"/>
                  </a:lnTo>
                  <a:lnTo>
                    <a:pt x="222588" y="633221"/>
                  </a:lnTo>
                  <a:lnTo>
                    <a:pt x="163244" y="680566"/>
                  </a:lnTo>
                  <a:lnTo>
                    <a:pt x="130405" y="713571"/>
                  </a:lnTo>
                  <a:lnTo>
                    <a:pt x="101042" y="749101"/>
                  </a:lnTo>
                  <a:lnTo>
                    <a:pt x="75240" y="786875"/>
                  </a:lnTo>
                  <a:lnTo>
                    <a:pt x="53086" y="826611"/>
                  </a:lnTo>
                  <a:lnTo>
                    <a:pt x="34663" y="868026"/>
                  </a:lnTo>
                  <a:lnTo>
                    <a:pt x="20057" y="910841"/>
                  </a:lnTo>
                  <a:lnTo>
                    <a:pt x="9355" y="954772"/>
                  </a:lnTo>
                  <a:lnTo>
                    <a:pt x="2640" y="999539"/>
                  </a:lnTo>
                  <a:lnTo>
                    <a:pt x="0" y="1044860"/>
                  </a:lnTo>
                  <a:lnTo>
                    <a:pt x="1517" y="1090454"/>
                  </a:lnTo>
                  <a:lnTo>
                    <a:pt x="7279" y="1136039"/>
                  </a:lnTo>
                  <a:lnTo>
                    <a:pt x="17371" y="1181333"/>
                  </a:lnTo>
                  <a:lnTo>
                    <a:pt x="31878" y="1226055"/>
                  </a:lnTo>
                  <a:lnTo>
                    <a:pt x="50884" y="1269923"/>
                  </a:lnTo>
                  <a:lnTo>
                    <a:pt x="74712" y="1313472"/>
                  </a:lnTo>
                  <a:lnTo>
                    <a:pt x="101994" y="1353665"/>
                  </a:lnTo>
                  <a:lnTo>
                    <a:pt x="132440" y="1390421"/>
                  </a:lnTo>
                  <a:lnTo>
                    <a:pt x="165758" y="1423656"/>
                  </a:lnTo>
                  <a:lnTo>
                    <a:pt x="201657" y="1453290"/>
                  </a:lnTo>
                  <a:lnTo>
                    <a:pt x="239844" y="1479238"/>
                  </a:lnTo>
                  <a:lnTo>
                    <a:pt x="280030" y="1501421"/>
                  </a:lnTo>
                  <a:lnTo>
                    <a:pt x="321921" y="1519754"/>
                  </a:lnTo>
                  <a:lnTo>
                    <a:pt x="365227" y="1534156"/>
                  </a:lnTo>
                  <a:lnTo>
                    <a:pt x="409656" y="1544546"/>
                  </a:lnTo>
                  <a:lnTo>
                    <a:pt x="454917" y="1550839"/>
                  </a:lnTo>
                  <a:lnTo>
                    <a:pt x="500718" y="1552956"/>
                  </a:lnTo>
                  <a:lnTo>
                    <a:pt x="553520" y="1549980"/>
                  </a:lnTo>
                  <a:lnTo>
                    <a:pt x="606144" y="1541086"/>
                  </a:lnTo>
                  <a:lnTo>
                    <a:pt x="658220" y="1526322"/>
                  </a:lnTo>
                  <a:lnTo>
                    <a:pt x="709379" y="1505737"/>
                  </a:lnTo>
                  <a:lnTo>
                    <a:pt x="751797" y="1484579"/>
                  </a:lnTo>
                  <a:lnTo>
                    <a:pt x="796665" y="1456207"/>
                  </a:lnTo>
                  <a:lnTo>
                    <a:pt x="837263" y="1424029"/>
                  </a:lnTo>
                  <a:lnTo>
                    <a:pt x="873558" y="1388408"/>
                  </a:lnTo>
                  <a:lnTo>
                    <a:pt x="905514" y="1349709"/>
                  </a:lnTo>
                  <a:lnTo>
                    <a:pt x="933096" y="1308298"/>
                  </a:lnTo>
                  <a:lnTo>
                    <a:pt x="956267" y="1264539"/>
                  </a:lnTo>
                  <a:lnTo>
                    <a:pt x="976617" y="1214339"/>
                  </a:lnTo>
                  <a:lnTo>
                    <a:pt x="991443" y="1162491"/>
                  </a:lnTo>
                  <a:lnTo>
                    <a:pt x="1000680" y="1109443"/>
                  </a:lnTo>
                  <a:lnTo>
                    <a:pt x="1004259" y="1055641"/>
                  </a:lnTo>
                  <a:lnTo>
                    <a:pt x="1002114" y="1001534"/>
                  </a:lnTo>
                  <a:lnTo>
                    <a:pt x="1002951" y="955258"/>
                  </a:lnTo>
                  <a:lnTo>
                    <a:pt x="1012237" y="910282"/>
                  </a:lnTo>
                  <a:lnTo>
                    <a:pt x="1029467" y="867898"/>
                  </a:lnTo>
                  <a:lnTo>
                    <a:pt x="1054137" y="829401"/>
                  </a:lnTo>
                  <a:lnTo>
                    <a:pt x="1085743" y="796083"/>
                  </a:lnTo>
                  <a:lnTo>
                    <a:pt x="1123780" y="769238"/>
                  </a:lnTo>
                  <a:lnTo>
                    <a:pt x="1182137" y="744553"/>
                  </a:lnTo>
                  <a:lnTo>
                    <a:pt x="1242779" y="736345"/>
                  </a:lnTo>
                  <a:lnTo>
                    <a:pt x="1281558" y="739749"/>
                  </a:lnTo>
                  <a:lnTo>
                    <a:pt x="1319265" y="749950"/>
                  </a:lnTo>
                  <a:lnTo>
                    <a:pt x="1355115" y="766939"/>
                  </a:lnTo>
                  <a:lnTo>
                    <a:pt x="1388321" y="790701"/>
                  </a:lnTo>
                  <a:lnTo>
                    <a:pt x="1427365" y="818976"/>
                  </a:lnTo>
                  <a:lnTo>
                    <a:pt x="1468094" y="844261"/>
                  </a:lnTo>
                  <a:lnTo>
                    <a:pt x="1510331" y="866467"/>
                  </a:lnTo>
                  <a:lnTo>
                    <a:pt x="1553896" y="885503"/>
                  </a:lnTo>
                  <a:lnTo>
                    <a:pt x="1598614" y="901280"/>
                  </a:lnTo>
                  <a:lnTo>
                    <a:pt x="1644306" y="913708"/>
                  </a:lnTo>
                  <a:lnTo>
                    <a:pt x="1690795" y="922696"/>
                  </a:lnTo>
                  <a:lnTo>
                    <a:pt x="1737902" y="928155"/>
                  </a:lnTo>
                  <a:lnTo>
                    <a:pt x="1785450" y="929995"/>
                  </a:lnTo>
                  <a:lnTo>
                    <a:pt x="1785450" y="311276"/>
                  </a:lnTo>
                  <a:lnTo>
                    <a:pt x="1245319" y="0"/>
                  </a:lnTo>
                  <a:close/>
                </a:path>
              </a:pathLst>
            </a:custGeom>
            <a:ln w="12700">
              <a:solidFill>
                <a:srgbClr val="C06D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32020" y="3022092"/>
              <a:ext cx="1781810" cy="1553210"/>
            </a:xfrm>
            <a:custGeom>
              <a:avLst/>
              <a:gdLst/>
              <a:ahLst/>
              <a:cxnLst/>
              <a:rect l="l" t="t" r="r" b="b"/>
              <a:pathLst>
                <a:path w="1781809" h="1553210">
                  <a:moveTo>
                    <a:pt x="1546987" y="625347"/>
                  </a:moveTo>
                  <a:lnTo>
                    <a:pt x="1541526" y="622045"/>
                  </a:lnTo>
                  <a:lnTo>
                    <a:pt x="1536445" y="618235"/>
                  </a:lnTo>
                  <a:lnTo>
                    <a:pt x="1530857" y="615060"/>
                  </a:lnTo>
                  <a:lnTo>
                    <a:pt x="1482341" y="590601"/>
                  </a:lnTo>
                  <a:lnTo>
                    <a:pt x="1432472" y="571726"/>
                  </a:lnTo>
                  <a:lnTo>
                    <a:pt x="1381664" y="558349"/>
                  </a:lnTo>
                  <a:lnTo>
                    <a:pt x="1330332" y="550386"/>
                  </a:lnTo>
                  <a:lnTo>
                    <a:pt x="1278889" y="547751"/>
                  </a:lnTo>
                  <a:lnTo>
                    <a:pt x="1261695" y="548118"/>
                  </a:lnTo>
                  <a:lnTo>
                    <a:pt x="1210564" y="552957"/>
                  </a:lnTo>
                  <a:lnTo>
                    <a:pt x="1163681" y="561702"/>
                  </a:lnTo>
                  <a:lnTo>
                    <a:pt x="1117902" y="574818"/>
                  </a:lnTo>
                  <a:lnTo>
                    <a:pt x="1073568" y="592286"/>
                  </a:lnTo>
                  <a:lnTo>
                    <a:pt x="1031020" y="614088"/>
                  </a:lnTo>
                  <a:lnTo>
                    <a:pt x="990600" y="640207"/>
                  </a:lnTo>
                  <a:lnTo>
                    <a:pt x="958659" y="659814"/>
                  </a:lnTo>
                  <a:lnTo>
                    <a:pt x="924242" y="674100"/>
                  </a:lnTo>
                  <a:lnTo>
                    <a:pt x="888015" y="682837"/>
                  </a:lnTo>
                  <a:lnTo>
                    <a:pt x="850645" y="685799"/>
                  </a:lnTo>
                  <a:lnTo>
                    <a:pt x="817834" y="683484"/>
                  </a:lnTo>
                  <a:lnTo>
                    <a:pt x="754973" y="665851"/>
                  </a:lnTo>
                  <a:lnTo>
                    <a:pt x="686337" y="623604"/>
                  </a:lnTo>
                  <a:lnTo>
                    <a:pt x="654115" y="589472"/>
                  </a:lnTo>
                  <a:lnTo>
                    <a:pt x="629824" y="549767"/>
                  </a:lnTo>
                  <a:lnTo>
                    <a:pt x="614148" y="505902"/>
                  </a:lnTo>
                  <a:lnTo>
                    <a:pt x="607771" y="459292"/>
                  </a:lnTo>
                  <a:lnTo>
                    <a:pt x="611377" y="411352"/>
                  </a:lnTo>
                  <a:lnTo>
                    <a:pt x="616848" y="363676"/>
                  </a:lnTo>
                  <a:lnTo>
                    <a:pt x="618867" y="316160"/>
                  </a:lnTo>
                  <a:lnTo>
                    <a:pt x="617436" y="268948"/>
                  </a:lnTo>
                  <a:lnTo>
                    <a:pt x="612555" y="222181"/>
                  </a:lnTo>
                  <a:lnTo>
                    <a:pt x="604226" y="176001"/>
                  </a:lnTo>
                  <a:lnTo>
                    <a:pt x="592450" y="130551"/>
                  </a:lnTo>
                  <a:lnTo>
                    <a:pt x="577227" y="85972"/>
                  </a:lnTo>
                  <a:lnTo>
                    <a:pt x="558559" y="42408"/>
                  </a:lnTo>
                  <a:lnTo>
                    <a:pt x="536447" y="0"/>
                  </a:lnTo>
                  <a:lnTo>
                    <a:pt x="0" y="311150"/>
                  </a:lnTo>
                  <a:lnTo>
                    <a:pt x="0" y="929551"/>
                  </a:lnTo>
                  <a:lnTo>
                    <a:pt x="47497" y="927714"/>
                  </a:lnTo>
                  <a:lnTo>
                    <a:pt x="94518" y="922264"/>
                  </a:lnTo>
                  <a:lnTo>
                    <a:pt x="140861" y="913288"/>
                  </a:lnTo>
                  <a:lnTo>
                    <a:pt x="186323" y="900875"/>
                  </a:lnTo>
                  <a:lnTo>
                    <a:pt x="230701" y="885111"/>
                  </a:lnTo>
                  <a:lnTo>
                    <a:pt x="273793" y="866086"/>
                  </a:lnTo>
                  <a:lnTo>
                    <a:pt x="315395" y="843887"/>
                  </a:lnTo>
                  <a:lnTo>
                    <a:pt x="355304" y="818603"/>
                  </a:lnTo>
                  <a:lnTo>
                    <a:pt x="393318" y="790320"/>
                  </a:lnTo>
                  <a:lnTo>
                    <a:pt x="432971" y="763154"/>
                  </a:lnTo>
                  <a:lnTo>
                    <a:pt x="476475" y="745245"/>
                  </a:lnTo>
                  <a:lnTo>
                    <a:pt x="522287" y="736726"/>
                  </a:lnTo>
                  <a:lnTo>
                    <a:pt x="568861" y="737733"/>
                  </a:lnTo>
                  <a:lnTo>
                    <a:pt x="614651" y="748399"/>
                  </a:lnTo>
                  <a:lnTo>
                    <a:pt x="658113" y="768857"/>
                  </a:lnTo>
                  <a:lnTo>
                    <a:pt x="701783" y="798972"/>
                  </a:lnTo>
                  <a:lnTo>
                    <a:pt x="732263" y="831695"/>
                  </a:lnTo>
                  <a:lnTo>
                    <a:pt x="755983" y="869367"/>
                  </a:lnTo>
                  <a:lnTo>
                    <a:pt x="772263" y="910901"/>
                  </a:lnTo>
                  <a:lnTo>
                    <a:pt x="780422" y="955209"/>
                  </a:lnTo>
                  <a:lnTo>
                    <a:pt x="779779" y="1001204"/>
                  </a:lnTo>
                  <a:lnTo>
                    <a:pt x="777757" y="1049583"/>
                  </a:lnTo>
                  <a:lnTo>
                    <a:pt x="780422" y="1097707"/>
                  </a:lnTo>
                  <a:lnTo>
                    <a:pt x="787616" y="1145261"/>
                  </a:lnTo>
                  <a:lnTo>
                    <a:pt x="799181" y="1191934"/>
                  </a:lnTo>
                  <a:lnTo>
                    <a:pt x="814958" y="1237411"/>
                  </a:lnTo>
                  <a:lnTo>
                    <a:pt x="835203" y="1281879"/>
                  </a:lnTo>
                  <a:lnTo>
                    <a:pt x="859750" y="1324305"/>
                  </a:lnTo>
                  <a:lnTo>
                    <a:pt x="888534" y="1364337"/>
                  </a:lnTo>
                  <a:lnTo>
                    <a:pt x="921487" y="1401624"/>
                  </a:lnTo>
                  <a:lnTo>
                    <a:pt x="958544" y="1435813"/>
                  </a:lnTo>
                  <a:lnTo>
                    <a:pt x="999638" y="1466554"/>
                  </a:lnTo>
                  <a:lnTo>
                    <a:pt x="1044701" y="1493494"/>
                  </a:lnTo>
                  <a:lnTo>
                    <a:pt x="1049654" y="1496047"/>
                  </a:lnTo>
                  <a:lnTo>
                    <a:pt x="1053718" y="1499260"/>
                  </a:lnTo>
                  <a:lnTo>
                    <a:pt x="1100505" y="1519969"/>
                  </a:lnTo>
                  <a:lnTo>
                    <a:pt x="1143680" y="1534307"/>
                  </a:lnTo>
                  <a:lnTo>
                    <a:pt x="1187922" y="1544626"/>
                  </a:lnTo>
                  <a:lnTo>
                    <a:pt x="1232956" y="1550863"/>
                  </a:lnTo>
                  <a:lnTo>
                    <a:pt x="1278508" y="1552956"/>
                  </a:lnTo>
                  <a:lnTo>
                    <a:pt x="1327123" y="1550595"/>
                  </a:lnTo>
                  <a:lnTo>
                    <a:pt x="1375124" y="1543590"/>
                  </a:lnTo>
                  <a:lnTo>
                    <a:pt x="1422163" y="1532051"/>
                  </a:lnTo>
                  <a:lnTo>
                    <a:pt x="1467893" y="1516091"/>
                  </a:lnTo>
                  <a:lnTo>
                    <a:pt x="1511966" y="1495823"/>
                  </a:lnTo>
                  <a:lnTo>
                    <a:pt x="1554036" y="1471359"/>
                  </a:lnTo>
                  <a:lnTo>
                    <a:pt x="1593753" y="1442812"/>
                  </a:lnTo>
                  <a:lnTo>
                    <a:pt x="1630772" y="1410293"/>
                  </a:lnTo>
                  <a:lnTo>
                    <a:pt x="1664744" y="1373915"/>
                  </a:lnTo>
                  <a:lnTo>
                    <a:pt x="1695322" y="1333792"/>
                  </a:lnTo>
                  <a:lnTo>
                    <a:pt x="1719996" y="1292892"/>
                  </a:lnTo>
                  <a:lnTo>
                    <a:pt x="1740425" y="1250804"/>
                  </a:lnTo>
                  <a:lnTo>
                    <a:pt x="1756681" y="1207787"/>
                  </a:lnTo>
                  <a:lnTo>
                    <a:pt x="1768832" y="1164095"/>
                  </a:lnTo>
                  <a:lnTo>
                    <a:pt x="1776948" y="1119986"/>
                  </a:lnTo>
                  <a:lnTo>
                    <a:pt x="1781099" y="1075716"/>
                  </a:lnTo>
                  <a:lnTo>
                    <a:pt x="1781355" y="1031542"/>
                  </a:lnTo>
                  <a:lnTo>
                    <a:pt x="1777785" y="987720"/>
                  </a:lnTo>
                  <a:lnTo>
                    <a:pt x="1770459" y="944508"/>
                  </a:lnTo>
                  <a:lnTo>
                    <a:pt x="1759446" y="902161"/>
                  </a:lnTo>
                  <a:lnTo>
                    <a:pt x="1744817" y="860937"/>
                  </a:lnTo>
                  <a:lnTo>
                    <a:pt x="1726640" y="821092"/>
                  </a:lnTo>
                  <a:lnTo>
                    <a:pt x="1704985" y="782882"/>
                  </a:lnTo>
                  <a:lnTo>
                    <a:pt x="1679923" y="746564"/>
                  </a:lnTo>
                  <a:lnTo>
                    <a:pt x="1651522" y="712395"/>
                  </a:lnTo>
                  <a:lnTo>
                    <a:pt x="1619853" y="680632"/>
                  </a:lnTo>
                  <a:lnTo>
                    <a:pt x="1584984" y="651530"/>
                  </a:lnTo>
                  <a:lnTo>
                    <a:pt x="1546987" y="625347"/>
                  </a:lnTo>
                  <a:close/>
                </a:path>
              </a:pathLst>
            </a:custGeom>
            <a:ln w="12700">
              <a:solidFill>
                <a:srgbClr val="FF40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96740" y="1443228"/>
              <a:ext cx="649224" cy="7284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5272" y="3694176"/>
              <a:ext cx="859536" cy="7223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852" y="3707892"/>
              <a:ext cx="885444" cy="69494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34992" y="2801823"/>
            <a:ext cx="1078230" cy="902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157480" algn="ctr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solidFill>
                  <a:srgbClr val="FF9E44"/>
                </a:solidFill>
                <a:latin typeface="Tahoma"/>
                <a:cs typeface="Tahoma"/>
              </a:rPr>
              <a:t>Fraud, </a:t>
            </a:r>
            <a:r>
              <a:rPr sz="900" b="1" spc="-85" dirty="0">
                <a:solidFill>
                  <a:srgbClr val="FF9E44"/>
                </a:solidFill>
                <a:latin typeface="Tahoma"/>
                <a:cs typeface="Tahoma"/>
              </a:rPr>
              <a:t>Denial</a:t>
            </a:r>
            <a:r>
              <a:rPr sz="900" b="1" spc="-45" dirty="0">
                <a:solidFill>
                  <a:srgbClr val="FF9E44"/>
                </a:solidFill>
                <a:latin typeface="Tahoma"/>
                <a:cs typeface="Tahoma"/>
              </a:rPr>
              <a:t> of</a:t>
            </a:r>
            <a:r>
              <a:rPr sz="900" b="1" spc="-10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FF9E44"/>
                </a:solidFill>
                <a:latin typeface="Tahoma"/>
                <a:cs typeface="Tahoma"/>
              </a:rPr>
              <a:t>Service (DOS)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900">
              <a:latin typeface="Tahoma"/>
              <a:cs typeface="Tahoma"/>
            </a:endParaRPr>
          </a:p>
          <a:p>
            <a:pPr marL="12700" marR="5080" indent="38100">
              <a:lnSpc>
                <a:spcPct val="100000"/>
              </a:lnSpc>
            </a:pPr>
            <a:r>
              <a:rPr sz="1350" b="1" spc="-60" baseline="3086" dirty="0">
                <a:solidFill>
                  <a:srgbClr val="C06DE1"/>
                </a:solidFill>
                <a:latin typeface="Tahoma"/>
                <a:cs typeface="Tahoma"/>
              </a:rPr>
              <a:t>Customer</a:t>
            </a:r>
            <a:r>
              <a:rPr sz="1350" b="1" spc="547" baseline="3086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900" b="1" spc="-65" dirty="0">
                <a:solidFill>
                  <a:srgbClr val="FF4092"/>
                </a:solidFill>
                <a:latin typeface="Tahoma"/>
                <a:cs typeface="Tahoma"/>
              </a:rPr>
              <a:t>Sniffing,</a:t>
            </a:r>
            <a:r>
              <a:rPr sz="900" b="1" spc="-35" dirty="0">
                <a:solidFill>
                  <a:srgbClr val="FF4092"/>
                </a:solidFill>
                <a:latin typeface="Tahoma"/>
                <a:cs typeface="Tahoma"/>
              </a:rPr>
              <a:t> </a:t>
            </a:r>
            <a:r>
              <a:rPr sz="1350" b="1" spc="-52" baseline="3086" dirty="0">
                <a:solidFill>
                  <a:srgbClr val="C06DE1"/>
                </a:solidFill>
                <a:latin typeface="Tahoma"/>
                <a:cs typeface="Tahoma"/>
              </a:rPr>
              <a:t>traffickers</a:t>
            </a:r>
            <a:r>
              <a:rPr sz="1350" b="1" spc="600" baseline="3086" dirty="0">
                <a:solidFill>
                  <a:srgbClr val="C06DE1"/>
                </a:solidFill>
                <a:latin typeface="Tahoma"/>
                <a:cs typeface="Tahoma"/>
              </a:rPr>
              <a:t> </a:t>
            </a:r>
            <a:r>
              <a:rPr sz="900" b="1" spc="-10" dirty="0">
                <a:solidFill>
                  <a:srgbClr val="FF4092"/>
                </a:solidFill>
                <a:latin typeface="Tahoma"/>
                <a:cs typeface="Tahoma"/>
              </a:rPr>
              <a:t>Viruses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2291" y="1391361"/>
            <a:ext cx="4484370" cy="1423035"/>
            <a:chOff x="812291" y="1391361"/>
            <a:chExt cx="4484370" cy="1423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291" y="1391361"/>
              <a:ext cx="4484116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291" y="2050415"/>
              <a:ext cx="3462401" cy="7635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3805" y="4819802"/>
            <a:ext cx="198881" cy="20574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46697" y="1717651"/>
            <a:ext cx="1173480" cy="1118870"/>
          </a:xfrm>
          <a:custGeom>
            <a:avLst/>
            <a:gdLst/>
            <a:ahLst/>
            <a:cxnLst/>
            <a:rect l="l" t="t" r="r" b="b"/>
            <a:pathLst>
              <a:path w="1173479" h="1118870">
                <a:moveTo>
                  <a:pt x="365405" y="0"/>
                </a:moveTo>
                <a:lnTo>
                  <a:pt x="325163" y="1543"/>
                </a:lnTo>
                <a:lnTo>
                  <a:pt x="286570" y="7686"/>
                </a:lnTo>
                <a:lnTo>
                  <a:pt x="249758" y="18327"/>
                </a:lnTo>
                <a:lnTo>
                  <a:pt x="182003" y="52703"/>
                </a:lnTo>
                <a:lnTo>
                  <a:pt x="151323" y="76236"/>
                </a:lnTo>
                <a:lnTo>
                  <a:pt x="122950" y="103866"/>
                </a:lnTo>
                <a:lnTo>
                  <a:pt x="97016" y="135490"/>
                </a:lnTo>
                <a:lnTo>
                  <a:pt x="73652" y="171009"/>
                </a:lnTo>
                <a:lnTo>
                  <a:pt x="52991" y="210322"/>
                </a:lnTo>
                <a:lnTo>
                  <a:pt x="35163" y="253329"/>
                </a:lnTo>
                <a:lnTo>
                  <a:pt x="20301" y="299928"/>
                </a:lnTo>
                <a:lnTo>
                  <a:pt x="8536" y="350019"/>
                </a:lnTo>
                <a:lnTo>
                  <a:pt x="0" y="403502"/>
                </a:lnTo>
                <a:lnTo>
                  <a:pt x="4230" y="451369"/>
                </a:lnTo>
                <a:lnTo>
                  <a:pt x="25463" y="500307"/>
                </a:lnTo>
                <a:lnTo>
                  <a:pt x="59364" y="544055"/>
                </a:lnTo>
                <a:lnTo>
                  <a:pt x="101600" y="576349"/>
                </a:lnTo>
                <a:lnTo>
                  <a:pt x="1071879" y="1104669"/>
                </a:lnTo>
                <a:lnTo>
                  <a:pt x="1114097" y="1118317"/>
                </a:lnTo>
                <a:lnTo>
                  <a:pt x="1147968" y="1111368"/>
                </a:lnTo>
                <a:lnTo>
                  <a:pt x="1169195" y="1085416"/>
                </a:lnTo>
                <a:lnTo>
                  <a:pt x="1173479" y="1042058"/>
                </a:lnTo>
                <a:lnTo>
                  <a:pt x="1166992" y="992501"/>
                </a:lnTo>
                <a:lnTo>
                  <a:pt x="1158464" y="942814"/>
                </a:lnTo>
                <a:lnTo>
                  <a:pt x="1147961" y="893120"/>
                </a:lnTo>
                <a:lnTo>
                  <a:pt x="1135547" y="843541"/>
                </a:lnTo>
                <a:lnTo>
                  <a:pt x="1121289" y="794199"/>
                </a:lnTo>
                <a:lnTo>
                  <a:pt x="1105251" y="745217"/>
                </a:lnTo>
                <a:lnTo>
                  <a:pt x="1087499" y="696718"/>
                </a:lnTo>
                <a:lnTo>
                  <a:pt x="1068098" y="648823"/>
                </a:lnTo>
                <a:lnTo>
                  <a:pt x="1047113" y="601657"/>
                </a:lnTo>
                <a:lnTo>
                  <a:pt x="1024611" y="555340"/>
                </a:lnTo>
                <a:lnTo>
                  <a:pt x="1000655" y="509996"/>
                </a:lnTo>
                <a:lnTo>
                  <a:pt x="975312" y="465747"/>
                </a:lnTo>
                <a:lnTo>
                  <a:pt x="948646" y="422717"/>
                </a:lnTo>
                <a:lnTo>
                  <a:pt x="920724" y="381026"/>
                </a:lnTo>
                <a:lnTo>
                  <a:pt x="891610" y="340798"/>
                </a:lnTo>
                <a:lnTo>
                  <a:pt x="861370" y="302156"/>
                </a:lnTo>
                <a:lnTo>
                  <a:pt x="830069" y="265221"/>
                </a:lnTo>
                <a:lnTo>
                  <a:pt x="797772" y="230117"/>
                </a:lnTo>
                <a:lnTo>
                  <a:pt x="764545" y="196966"/>
                </a:lnTo>
                <a:lnTo>
                  <a:pt x="730452" y="165890"/>
                </a:lnTo>
                <a:lnTo>
                  <a:pt x="695560" y="137012"/>
                </a:lnTo>
                <a:lnTo>
                  <a:pt x="659934" y="110455"/>
                </a:lnTo>
                <a:lnTo>
                  <a:pt x="623639" y="86341"/>
                </a:lnTo>
                <a:lnTo>
                  <a:pt x="586740" y="64793"/>
                </a:lnTo>
                <a:lnTo>
                  <a:pt x="540228" y="41830"/>
                </a:lnTo>
                <a:lnTo>
                  <a:pt x="494707" y="23971"/>
                </a:lnTo>
                <a:lnTo>
                  <a:pt x="450308" y="11113"/>
                </a:lnTo>
                <a:lnTo>
                  <a:pt x="407163" y="3156"/>
                </a:lnTo>
                <a:lnTo>
                  <a:pt x="365405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406896" y="678350"/>
            <a:ext cx="856615" cy="1089660"/>
            <a:chOff x="6406896" y="678350"/>
            <a:chExt cx="856615" cy="1089660"/>
          </a:xfrm>
        </p:grpSpPr>
        <p:sp>
          <p:nvSpPr>
            <p:cNvPr id="11" name="object 11"/>
            <p:cNvSpPr/>
            <p:nvPr/>
          </p:nvSpPr>
          <p:spPr>
            <a:xfrm>
              <a:off x="6597396" y="678350"/>
              <a:ext cx="666115" cy="944880"/>
            </a:xfrm>
            <a:custGeom>
              <a:avLst/>
              <a:gdLst/>
              <a:ahLst/>
              <a:cxnLst/>
              <a:rect l="l" t="t" r="r" b="b"/>
              <a:pathLst>
                <a:path w="666115" h="944880">
                  <a:moveTo>
                    <a:pt x="212645" y="0"/>
                  </a:moveTo>
                  <a:lnTo>
                    <a:pt x="142752" y="10576"/>
                  </a:lnTo>
                  <a:lnTo>
                    <a:pt x="84044" y="46815"/>
                  </a:lnTo>
                  <a:lnTo>
                    <a:pt x="39017" y="106819"/>
                  </a:lnTo>
                  <a:lnTo>
                    <a:pt x="22415" y="145140"/>
                  </a:lnTo>
                  <a:lnTo>
                    <a:pt x="10170" y="188691"/>
                  </a:lnTo>
                  <a:lnTo>
                    <a:pt x="2594" y="237234"/>
                  </a:lnTo>
                  <a:lnTo>
                    <a:pt x="0" y="290532"/>
                  </a:lnTo>
                  <a:lnTo>
                    <a:pt x="1954" y="339147"/>
                  </a:lnTo>
                  <a:lnTo>
                    <a:pt x="7680" y="388321"/>
                  </a:lnTo>
                  <a:lnTo>
                    <a:pt x="16977" y="437681"/>
                  </a:lnTo>
                  <a:lnTo>
                    <a:pt x="29640" y="486852"/>
                  </a:lnTo>
                  <a:lnTo>
                    <a:pt x="45465" y="535459"/>
                  </a:lnTo>
                  <a:lnTo>
                    <a:pt x="64251" y="583128"/>
                  </a:lnTo>
                  <a:lnTo>
                    <a:pt x="85794" y="629485"/>
                  </a:lnTo>
                  <a:lnTo>
                    <a:pt x="109890" y="674154"/>
                  </a:lnTo>
                  <a:lnTo>
                    <a:pt x="136337" y="716762"/>
                  </a:lnTo>
                  <a:lnTo>
                    <a:pt x="164930" y="756933"/>
                  </a:lnTo>
                  <a:lnTo>
                    <a:pt x="195468" y="794293"/>
                  </a:lnTo>
                  <a:lnTo>
                    <a:pt x="227746" y="828468"/>
                  </a:lnTo>
                  <a:lnTo>
                    <a:pt x="261562" y="859082"/>
                  </a:lnTo>
                  <a:lnTo>
                    <a:pt x="296712" y="885763"/>
                  </a:lnTo>
                  <a:lnTo>
                    <a:pt x="332994" y="908133"/>
                  </a:lnTo>
                  <a:lnTo>
                    <a:pt x="374761" y="927554"/>
                  </a:lnTo>
                  <a:lnTo>
                    <a:pt x="414982" y="939611"/>
                  </a:lnTo>
                  <a:lnTo>
                    <a:pt x="453342" y="944539"/>
                  </a:lnTo>
                  <a:lnTo>
                    <a:pt x="489531" y="942578"/>
                  </a:lnTo>
                  <a:lnTo>
                    <a:pt x="554143" y="918933"/>
                  </a:lnTo>
                  <a:lnTo>
                    <a:pt x="606323" y="870574"/>
                  </a:lnTo>
                  <a:lnTo>
                    <a:pt x="626970" y="837719"/>
                  </a:lnTo>
                  <a:lnTo>
                    <a:pt x="643572" y="799398"/>
                  </a:lnTo>
                  <a:lnTo>
                    <a:pt x="655817" y="755848"/>
                  </a:lnTo>
                  <a:lnTo>
                    <a:pt x="663393" y="707305"/>
                  </a:lnTo>
                  <a:lnTo>
                    <a:pt x="665987" y="654006"/>
                  </a:lnTo>
                  <a:lnTo>
                    <a:pt x="664033" y="605392"/>
                  </a:lnTo>
                  <a:lnTo>
                    <a:pt x="658307" y="556218"/>
                  </a:lnTo>
                  <a:lnTo>
                    <a:pt x="649010" y="506858"/>
                  </a:lnTo>
                  <a:lnTo>
                    <a:pt x="636347" y="457687"/>
                  </a:lnTo>
                  <a:lnTo>
                    <a:pt x="620522" y="409080"/>
                  </a:lnTo>
                  <a:lnTo>
                    <a:pt x="601736" y="361411"/>
                  </a:lnTo>
                  <a:lnTo>
                    <a:pt x="580193" y="315054"/>
                  </a:lnTo>
                  <a:lnTo>
                    <a:pt x="556097" y="270385"/>
                  </a:lnTo>
                  <a:lnTo>
                    <a:pt x="529650" y="227777"/>
                  </a:lnTo>
                  <a:lnTo>
                    <a:pt x="501057" y="187606"/>
                  </a:lnTo>
                  <a:lnTo>
                    <a:pt x="470519" y="150246"/>
                  </a:lnTo>
                  <a:lnTo>
                    <a:pt x="438241" y="116071"/>
                  </a:lnTo>
                  <a:lnTo>
                    <a:pt x="404425" y="85456"/>
                  </a:lnTo>
                  <a:lnTo>
                    <a:pt x="369275" y="58776"/>
                  </a:lnTo>
                  <a:lnTo>
                    <a:pt x="332994" y="36405"/>
                  </a:lnTo>
                  <a:lnTo>
                    <a:pt x="291226" y="16984"/>
                  </a:lnTo>
                  <a:lnTo>
                    <a:pt x="251005" y="4928"/>
                  </a:lnTo>
                  <a:lnTo>
                    <a:pt x="212645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6896" y="823130"/>
              <a:ext cx="665987" cy="94453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940808" y="1862404"/>
            <a:ext cx="3390900" cy="2887980"/>
            <a:chOff x="4940808" y="1862404"/>
            <a:chExt cx="3390900" cy="288798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6198" y="1862404"/>
              <a:ext cx="1748790" cy="16869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940" y="2825505"/>
              <a:ext cx="94487" cy="1325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278624" y="2903219"/>
              <a:ext cx="538480" cy="437515"/>
            </a:xfrm>
            <a:custGeom>
              <a:avLst/>
              <a:gdLst/>
              <a:ahLst/>
              <a:cxnLst/>
              <a:rect l="l" t="t" r="r" b="b"/>
              <a:pathLst>
                <a:path w="538479" h="437514">
                  <a:moveTo>
                    <a:pt x="252984" y="135636"/>
                  </a:moveTo>
                  <a:lnTo>
                    <a:pt x="508" y="0"/>
                  </a:lnTo>
                  <a:lnTo>
                    <a:pt x="0" y="48768"/>
                  </a:lnTo>
                  <a:lnTo>
                    <a:pt x="252984" y="184404"/>
                  </a:lnTo>
                  <a:lnTo>
                    <a:pt x="252984" y="135636"/>
                  </a:lnTo>
                  <a:close/>
                </a:path>
                <a:path w="538479" h="437514">
                  <a:moveTo>
                    <a:pt x="537972" y="387477"/>
                  </a:moveTo>
                  <a:lnTo>
                    <a:pt x="0" y="97536"/>
                  </a:lnTo>
                  <a:lnTo>
                    <a:pt x="0" y="147447"/>
                  </a:lnTo>
                  <a:lnTo>
                    <a:pt x="537972" y="437388"/>
                  </a:lnTo>
                  <a:lnTo>
                    <a:pt x="537972" y="38747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480" y="2218943"/>
              <a:ext cx="839724" cy="8610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9156" y="2356088"/>
              <a:ext cx="96012" cy="1310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77840" y="2435351"/>
              <a:ext cx="538480" cy="437515"/>
            </a:xfrm>
            <a:custGeom>
              <a:avLst/>
              <a:gdLst/>
              <a:ahLst/>
              <a:cxnLst/>
              <a:rect l="l" t="t" r="r" b="b"/>
              <a:pathLst>
                <a:path w="538479" h="437514">
                  <a:moveTo>
                    <a:pt x="152400" y="81534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152400" y="131064"/>
                  </a:lnTo>
                  <a:lnTo>
                    <a:pt x="152400" y="81534"/>
                  </a:lnTo>
                  <a:close/>
                </a:path>
                <a:path w="538479" h="437514">
                  <a:moveTo>
                    <a:pt x="537972" y="387477"/>
                  </a:moveTo>
                  <a:lnTo>
                    <a:pt x="1524" y="97536"/>
                  </a:lnTo>
                  <a:lnTo>
                    <a:pt x="1524" y="147447"/>
                  </a:lnTo>
                  <a:lnTo>
                    <a:pt x="537972" y="437388"/>
                  </a:lnTo>
                  <a:lnTo>
                    <a:pt x="537972" y="38747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0652" y="3119627"/>
              <a:ext cx="1591055" cy="16306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2384" y="3378721"/>
              <a:ext cx="181356" cy="2499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49084" y="3526535"/>
              <a:ext cx="1041400" cy="779145"/>
            </a:xfrm>
            <a:custGeom>
              <a:avLst/>
              <a:gdLst/>
              <a:ahLst/>
              <a:cxnLst/>
              <a:rect l="l" t="t" r="r" b="b"/>
              <a:pathLst>
                <a:path w="1041400" h="779145">
                  <a:moveTo>
                    <a:pt x="347472" y="188087"/>
                  </a:moveTo>
                  <a:lnTo>
                    <a:pt x="0" y="0"/>
                  </a:lnTo>
                  <a:lnTo>
                    <a:pt x="0" y="67945"/>
                  </a:lnTo>
                  <a:lnTo>
                    <a:pt x="347472" y="256032"/>
                  </a:lnTo>
                  <a:lnTo>
                    <a:pt x="347472" y="188087"/>
                  </a:lnTo>
                  <a:close/>
                </a:path>
                <a:path w="1041400" h="779145">
                  <a:moveTo>
                    <a:pt x="813816" y="710946"/>
                  </a:moveTo>
                  <a:lnTo>
                    <a:pt x="0" y="272796"/>
                  </a:lnTo>
                  <a:lnTo>
                    <a:pt x="0" y="340614"/>
                  </a:lnTo>
                  <a:lnTo>
                    <a:pt x="813816" y="778764"/>
                  </a:lnTo>
                  <a:lnTo>
                    <a:pt x="813816" y="710946"/>
                  </a:lnTo>
                  <a:close/>
                </a:path>
                <a:path w="1041400" h="779145">
                  <a:moveTo>
                    <a:pt x="1040892" y="697242"/>
                  </a:moveTo>
                  <a:lnTo>
                    <a:pt x="0" y="137160"/>
                  </a:lnTo>
                  <a:lnTo>
                    <a:pt x="0" y="204978"/>
                  </a:lnTo>
                  <a:lnTo>
                    <a:pt x="1040892" y="765048"/>
                  </a:lnTo>
                  <a:lnTo>
                    <a:pt x="1040892" y="697242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0808" y="2487167"/>
              <a:ext cx="1591056" cy="17480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4204" y="3349785"/>
              <a:ext cx="181356" cy="2499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81016" y="2886455"/>
              <a:ext cx="1041400" cy="763905"/>
            </a:xfrm>
            <a:custGeom>
              <a:avLst/>
              <a:gdLst/>
              <a:ahLst/>
              <a:cxnLst/>
              <a:rect l="l" t="t" r="r" b="b"/>
              <a:pathLst>
                <a:path w="1041400" h="763904">
                  <a:moveTo>
                    <a:pt x="1039368" y="424307"/>
                  </a:moveTo>
                  <a:lnTo>
                    <a:pt x="690372" y="236220"/>
                  </a:lnTo>
                  <a:lnTo>
                    <a:pt x="690372" y="304165"/>
                  </a:lnTo>
                  <a:lnTo>
                    <a:pt x="1039368" y="492252"/>
                  </a:lnTo>
                  <a:lnTo>
                    <a:pt x="1039368" y="424307"/>
                  </a:lnTo>
                  <a:close/>
                </a:path>
                <a:path w="1041400" h="763904">
                  <a:moveTo>
                    <a:pt x="1040892" y="695706"/>
                  </a:moveTo>
                  <a:lnTo>
                    <a:pt x="227076" y="257556"/>
                  </a:lnTo>
                  <a:lnTo>
                    <a:pt x="227076" y="325374"/>
                  </a:lnTo>
                  <a:lnTo>
                    <a:pt x="1040892" y="763524"/>
                  </a:lnTo>
                  <a:lnTo>
                    <a:pt x="1040892" y="695706"/>
                  </a:lnTo>
                  <a:close/>
                </a:path>
                <a:path w="1041400" h="763904">
                  <a:moveTo>
                    <a:pt x="1040892" y="560070"/>
                  </a:moveTo>
                  <a:lnTo>
                    <a:pt x="0" y="0"/>
                  </a:lnTo>
                  <a:lnTo>
                    <a:pt x="0" y="67818"/>
                  </a:lnTo>
                  <a:lnTo>
                    <a:pt x="1040384" y="627888"/>
                  </a:lnTo>
                  <a:lnTo>
                    <a:pt x="1040892" y="56007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4104" y="3814698"/>
              <a:ext cx="394716" cy="5026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05906" y="2104643"/>
              <a:ext cx="284575" cy="5668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24600" y="2362199"/>
              <a:ext cx="373380" cy="591820"/>
            </a:xfrm>
            <a:custGeom>
              <a:avLst/>
              <a:gdLst/>
              <a:ahLst/>
              <a:cxnLst/>
              <a:rect l="l" t="t" r="r" b="b"/>
              <a:pathLst>
                <a:path w="373379" h="591819">
                  <a:moveTo>
                    <a:pt x="0" y="0"/>
                  </a:moveTo>
                  <a:lnTo>
                    <a:pt x="0" y="63373"/>
                  </a:lnTo>
                  <a:lnTo>
                    <a:pt x="202565" y="172212"/>
                  </a:lnTo>
                  <a:lnTo>
                    <a:pt x="208428" y="175690"/>
                  </a:lnTo>
                  <a:lnTo>
                    <a:pt x="237871" y="213121"/>
                  </a:lnTo>
                  <a:lnTo>
                    <a:pt x="242316" y="239522"/>
                  </a:lnTo>
                  <a:lnTo>
                    <a:pt x="240911" y="259089"/>
                  </a:lnTo>
                  <a:lnTo>
                    <a:pt x="237458" y="270906"/>
                  </a:lnTo>
                  <a:lnTo>
                    <a:pt x="233100" y="276937"/>
                  </a:lnTo>
                  <a:lnTo>
                    <a:pt x="228980" y="279145"/>
                  </a:lnTo>
                  <a:lnTo>
                    <a:pt x="223863" y="279654"/>
                  </a:lnTo>
                  <a:lnTo>
                    <a:pt x="217662" y="278542"/>
                  </a:lnTo>
                  <a:lnTo>
                    <a:pt x="210389" y="275859"/>
                  </a:lnTo>
                  <a:lnTo>
                    <a:pt x="202056" y="271652"/>
                  </a:lnTo>
                  <a:lnTo>
                    <a:pt x="119761" y="227202"/>
                  </a:lnTo>
                  <a:lnTo>
                    <a:pt x="105360" y="220402"/>
                  </a:lnTo>
                  <a:lnTo>
                    <a:pt x="89138" y="215280"/>
                  </a:lnTo>
                  <a:lnTo>
                    <a:pt x="72130" y="213040"/>
                  </a:lnTo>
                  <a:lnTo>
                    <a:pt x="55372" y="214883"/>
                  </a:lnTo>
                  <a:lnTo>
                    <a:pt x="39435" y="222541"/>
                  </a:lnTo>
                  <a:lnTo>
                    <a:pt x="27035" y="236712"/>
                  </a:lnTo>
                  <a:lnTo>
                    <a:pt x="18992" y="257907"/>
                  </a:lnTo>
                  <a:lnTo>
                    <a:pt x="16128" y="286638"/>
                  </a:lnTo>
                  <a:lnTo>
                    <a:pt x="19000" y="318442"/>
                  </a:lnTo>
                  <a:lnTo>
                    <a:pt x="39649" y="375810"/>
                  </a:lnTo>
                  <a:lnTo>
                    <a:pt x="72636" y="419933"/>
                  </a:lnTo>
                  <a:lnTo>
                    <a:pt x="105814" y="447190"/>
                  </a:lnTo>
                  <a:lnTo>
                    <a:pt x="373379" y="591312"/>
                  </a:lnTo>
                  <a:lnTo>
                    <a:pt x="373379" y="527938"/>
                  </a:lnTo>
                  <a:lnTo>
                    <a:pt x="118745" y="391032"/>
                  </a:lnTo>
                  <a:lnTo>
                    <a:pt x="111843" y="387060"/>
                  </a:lnTo>
                  <a:lnTo>
                    <a:pt x="80772" y="348932"/>
                  </a:lnTo>
                  <a:lnTo>
                    <a:pt x="75691" y="318388"/>
                  </a:lnTo>
                  <a:lnTo>
                    <a:pt x="77079" y="302785"/>
                  </a:lnTo>
                  <a:lnTo>
                    <a:pt x="80692" y="292814"/>
                  </a:lnTo>
                  <a:lnTo>
                    <a:pt x="85711" y="287152"/>
                  </a:lnTo>
                  <a:lnTo>
                    <a:pt x="91312" y="284480"/>
                  </a:lnTo>
                  <a:lnTo>
                    <a:pt x="98403" y="283614"/>
                  </a:lnTo>
                  <a:lnTo>
                    <a:pt x="105743" y="284606"/>
                  </a:lnTo>
                  <a:lnTo>
                    <a:pt x="112726" y="286837"/>
                  </a:lnTo>
                  <a:lnTo>
                    <a:pt x="118745" y="289687"/>
                  </a:lnTo>
                  <a:lnTo>
                    <a:pt x="119252" y="290194"/>
                  </a:lnTo>
                  <a:lnTo>
                    <a:pt x="202565" y="335025"/>
                  </a:lnTo>
                  <a:lnTo>
                    <a:pt x="216003" y="341554"/>
                  </a:lnTo>
                  <a:lnTo>
                    <a:pt x="231965" y="347249"/>
                  </a:lnTo>
                  <a:lnTo>
                    <a:pt x="249070" y="350135"/>
                  </a:lnTo>
                  <a:lnTo>
                    <a:pt x="265938" y="348233"/>
                  </a:lnTo>
                  <a:lnTo>
                    <a:pt x="281299" y="339504"/>
                  </a:lnTo>
                  <a:lnTo>
                    <a:pt x="292433" y="323738"/>
                  </a:lnTo>
                  <a:lnTo>
                    <a:pt x="299210" y="300853"/>
                  </a:lnTo>
                  <a:lnTo>
                    <a:pt x="301498" y="270763"/>
                  </a:lnTo>
                  <a:lnTo>
                    <a:pt x="298709" y="241028"/>
                  </a:lnTo>
                  <a:lnTo>
                    <a:pt x="278941" y="186842"/>
                  </a:lnTo>
                  <a:lnTo>
                    <a:pt x="247802" y="144359"/>
                  </a:lnTo>
                  <a:lnTo>
                    <a:pt x="216199" y="117101"/>
                  </a:lnTo>
                  <a:lnTo>
                    <a:pt x="202565" y="108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02680" y="2257014"/>
              <a:ext cx="160020" cy="2240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1592" y="2819370"/>
              <a:ext cx="158496" cy="224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17" y="656590"/>
            <a:ext cx="3821938" cy="381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9232" y="4819802"/>
            <a:ext cx="212598" cy="2057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46120" y="3663696"/>
            <a:ext cx="2731135" cy="1182370"/>
            <a:chOff x="3246120" y="3663696"/>
            <a:chExt cx="2731135" cy="1182370"/>
          </a:xfrm>
        </p:grpSpPr>
        <p:sp>
          <p:nvSpPr>
            <p:cNvPr id="5" name="object 5"/>
            <p:cNvSpPr/>
            <p:nvPr/>
          </p:nvSpPr>
          <p:spPr>
            <a:xfrm>
              <a:off x="4443984" y="3663696"/>
              <a:ext cx="1533525" cy="1178560"/>
            </a:xfrm>
            <a:custGeom>
              <a:avLst/>
              <a:gdLst/>
              <a:ahLst/>
              <a:cxnLst/>
              <a:rect l="l" t="t" r="r" b="b"/>
              <a:pathLst>
                <a:path w="1533525" h="1178560">
                  <a:moveTo>
                    <a:pt x="842137" y="0"/>
                  </a:moveTo>
                  <a:lnTo>
                    <a:pt x="815900" y="41957"/>
                  </a:lnTo>
                  <a:lnTo>
                    <a:pt x="787275" y="82094"/>
                  </a:lnTo>
                  <a:lnTo>
                    <a:pt x="756379" y="120327"/>
                  </a:lnTo>
                  <a:lnTo>
                    <a:pt x="723330" y="156574"/>
                  </a:lnTo>
                  <a:lnTo>
                    <a:pt x="688246" y="190751"/>
                  </a:lnTo>
                  <a:lnTo>
                    <a:pt x="651244" y="222777"/>
                  </a:lnTo>
                  <a:lnTo>
                    <a:pt x="612443" y="252569"/>
                  </a:lnTo>
                  <a:lnTo>
                    <a:pt x="571960" y="280044"/>
                  </a:lnTo>
                  <a:lnTo>
                    <a:pt x="529912" y="305120"/>
                  </a:lnTo>
                  <a:lnTo>
                    <a:pt x="486419" y="327713"/>
                  </a:lnTo>
                  <a:lnTo>
                    <a:pt x="441596" y="347742"/>
                  </a:lnTo>
                  <a:lnTo>
                    <a:pt x="395563" y="365124"/>
                  </a:lnTo>
                  <a:lnTo>
                    <a:pt x="348436" y="379776"/>
                  </a:lnTo>
                  <a:lnTo>
                    <a:pt x="300334" y="391615"/>
                  </a:lnTo>
                  <a:lnTo>
                    <a:pt x="251375" y="400560"/>
                  </a:lnTo>
                  <a:lnTo>
                    <a:pt x="201675" y="406526"/>
                  </a:lnTo>
                  <a:lnTo>
                    <a:pt x="0" y="810094"/>
                  </a:lnTo>
                  <a:lnTo>
                    <a:pt x="246125" y="1178051"/>
                  </a:lnTo>
                  <a:lnTo>
                    <a:pt x="295042" y="1173526"/>
                  </a:lnTo>
                  <a:lnTo>
                    <a:pt x="343634" y="1167515"/>
                  </a:lnTo>
                  <a:lnTo>
                    <a:pt x="391875" y="1160038"/>
                  </a:lnTo>
                  <a:lnTo>
                    <a:pt x="439736" y="1151113"/>
                  </a:lnTo>
                  <a:lnTo>
                    <a:pt x="487186" y="1140759"/>
                  </a:lnTo>
                  <a:lnTo>
                    <a:pt x="534199" y="1128996"/>
                  </a:lnTo>
                  <a:lnTo>
                    <a:pt x="580745" y="1115841"/>
                  </a:lnTo>
                  <a:lnTo>
                    <a:pt x="626796" y="1101314"/>
                  </a:lnTo>
                  <a:lnTo>
                    <a:pt x="672323" y="1085433"/>
                  </a:lnTo>
                  <a:lnTo>
                    <a:pt x="717297" y="1068217"/>
                  </a:lnTo>
                  <a:lnTo>
                    <a:pt x="761689" y="1049686"/>
                  </a:lnTo>
                  <a:lnTo>
                    <a:pt x="805471" y="1029858"/>
                  </a:lnTo>
                  <a:lnTo>
                    <a:pt x="848615" y="1008751"/>
                  </a:lnTo>
                  <a:lnTo>
                    <a:pt x="891091" y="986385"/>
                  </a:lnTo>
                  <a:lnTo>
                    <a:pt x="932870" y="962778"/>
                  </a:lnTo>
                  <a:lnTo>
                    <a:pt x="973925" y="937950"/>
                  </a:lnTo>
                  <a:lnTo>
                    <a:pt x="1014226" y="911919"/>
                  </a:lnTo>
                  <a:lnTo>
                    <a:pt x="1053745" y="884703"/>
                  </a:lnTo>
                  <a:lnTo>
                    <a:pt x="1092453" y="856322"/>
                  </a:lnTo>
                  <a:lnTo>
                    <a:pt x="1130321" y="826795"/>
                  </a:lnTo>
                  <a:lnTo>
                    <a:pt x="1167321" y="796140"/>
                  </a:lnTo>
                  <a:lnTo>
                    <a:pt x="1203423" y="764377"/>
                  </a:lnTo>
                  <a:lnTo>
                    <a:pt x="1238600" y="731523"/>
                  </a:lnTo>
                  <a:lnTo>
                    <a:pt x="1272823" y="697598"/>
                  </a:lnTo>
                  <a:lnTo>
                    <a:pt x="1306062" y="662621"/>
                  </a:lnTo>
                  <a:lnTo>
                    <a:pt x="1338290" y="626611"/>
                  </a:lnTo>
                  <a:lnTo>
                    <a:pt x="1369477" y="589585"/>
                  </a:lnTo>
                  <a:lnTo>
                    <a:pt x="1399595" y="551564"/>
                  </a:lnTo>
                  <a:lnTo>
                    <a:pt x="1428615" y="512566"/>
                  </a:lnTo>
                  <a:lnTo>
                    <a:pt x="1456509" y="472610"/>
                  </a:lnTo>
                  <a:lnTo>
                    <a:pt x="1483247" y="431714"/>
                  </a:lnTo>
                  <a:lnTo>
                    <a:pt x="1508802" y="389897"/>
                  </a:lnTo>
                  <a:lnTo>
                    <a:pt x="1533143" y="347179"/>
                  </a:lnTo>
                  <a:lnTo>
                    <a:pt x="1091311" y="379818"/>
                  </a:lnTo>
                  <a:lnTo>
                    <a:pt x="842137" y="0"/>
                  </a:lnTo>
                  <a:close/>
                </a:path>
              </a:pathLst>
            </a:custGeom>
            <a:solidFill>
              <a:srgbClr val="5AA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6120" y="3723132"/>
              <a:ext cx="1362710" cy="1122680"/>
            </a:xfrm>
            <a:custGeom>
              <a:avLst/>
              <a:gdLst/>
              <a:ahLst/>
              <a:cxnLst/>
              <a:rect l="l" t="t" r="r" b="b"/>
              <a:pathLst>
                <a:path w="1362710" h="1122679">
                  <a:moveTo>
                    <a:pt x="647065" y="0"/>
                  </a:moveTo>
                  <a:lnTo>
                    <a:pt x="195960" y="23749"/>
                  </a:lnTo>
                  <a:lnTo>
                    <a:pt x="0" y="424459"/>
                  </a:lnTo>
                  <a:lnTo>
                    <a:pt x="28626" y="464686"/>
                  </a:lnTo>
                  <a:lnTo>
                    <a:pt x="58350" y="503869"/>
                  </a:lnTo>
                  <a:lnTo>
                    <a:pt x="89143" y="541993"/>
                  </a:lnTo>
                  <a:lnTo>
                    <a:pt x="120974" y="579044"/>
                  </a:lnTo>
                  <a:lnTo>
                    <a:pt x="153815" y="615006"/>
                  </a:lnTo>
                  <a:lnTo>
                    <a:pt x="187635" y="649867"/>
                  </a:lnTo>
                  <a:lnTo>
                    <a:pt x="222405" y="683611"/>
                  </a:lnTo>
                  <a:lnTo>
                    <a:pt x="258095" y="716224"/>
                  </a:lnTo>
                  <a:lnTo>
                    <a:pt x="294675" y="747692"/>
                  </a:lnTo>
                  <a:lnTo>
                    <a:pt x="332116" y="778000"/>
                  </a:lnTo>
                  <a:lnTo>
                    <a:pt x="370388" y="807135"/>
                  </a:lnTo>
                  <a:lnTo>
                    <a:pt x="409461" y="835081"/>
                  </a:lnTo>
                  <a:lnTo>
                    <a:pt x="449305" y="861824"/>
                  </a:lnTo>
                  <a:lnTo>
                    <a:pt x="489891" y="887350"/>
                  </a:lnTo>
                  <a:lnTo>
                    <a:pt x="531190" y="911645"/>
                  </a:lnTo>
                  <a:lnTo>
                    <a:pt x="573170" y="934694"/>
                  </a:lnTo>
                  <a:lnTo>
                    <a:pt x="615803" y="956482"/>
                  </a:lnTo>
                  <a:lnTo>
                    <a:pt x="659060" y="976996"/>
                  </a:lnTo>
                  <a:lnTo>
                    <a:pt x="702909" y="996221"/>
                  </a:lnTo>
                  <a:lnTo>
                    <a:pt x="747322" y="1014143"/>
                  </a:lnTo>
                  <a:lnTo>
                    <a:pt x="792269" y="1030747"/>
                  </a:lnTo>
                  <a:lnTo>
                    <a:pt x="837720" y="1046019"/>
                  </a:lnTo>
                  <a:lnTo>
                    <a:pt x="883645" y="1059944"/>
                  </a:lnTo>
                  <a:lnTo>
                    <a:pt x="930015" y="1072509"/>
                  </a:lnTo>
                  <a:lnTo>
                    <a:pt x="976800" y="1083698"/>
                  </a:lnTo>
                  <a:lnTo>
                    <a:pt x="1023970" y="1093498"/>
                  </a:lnTo>
                  <a:lnTo>
                    <a:pt x="1071496" y="1101894"/>
                  </a:lnTo>
                  <a:lnTo>
                    <a:pt x="1119348" y="1108871"/>
                  </a:lnTo>
                  <a:lnTo>
                    <a:pt x="1167496" y="1114416"/>
                  </a:lnTo>
                  <a:lnTo>
                    <a:pt x="1215910" y="1118514"/>
                  </a:lnTo>
                  <a:lnTo>
                    <a:pt x="1264562" y="1121150"/>
                  </a:lnTo>
                  <a:lnTo>
                    <a:pt x="1313420" y="1122311"/>
                  </a:lnTo>
                  <a:lnTo>
                    <a:pt x="1362456" y="1121981"/>
                  </a:lnTo>
                  <a:lnTo>
                    <a:pt x="1116076" y="753922"/>
                  </a:lnTo>
                  <a:lnTo>
                    <a:pt x="1320927" y="350253"/>
                  </a:lnTo>
                  <a:lnTo>
                    <a:pt x="1271021" y="348210"/>
                  </a:lnTo>
                  <a:lnTo>
                    <a:pt x="1221588" y="343237"/>
                  </a:lnTo>
                  <a:lnTo>
                    <a:pt x="1172748" y="335394"/>
                  </a:lnTo>
                  <a:lnTo>
                    <a:pt x="1124624" y="324742"/>
                  </a:lnTo>
                  <a:lnTo>
                    <a:pt x="1077336" y="311342"/>
                  </a:lnTo>
                  <a:lnTo>
                    <a:pt x="1031006" y="295256"/>
                  </a:lnTo>
                  <a:lnTo>
                    <a:pt x="985755" y="276543"/>
                  </a:lnTo>
                  <a:lnTo>
                    <a:pt x="941705" y="255265"/>
                  </a:lnTo>
                  <a:lnTo>
                    <a:pt x="898975" y="231482"/>
                  </a:lnTo>
                  <a:lnTo>
                    <a:pt x="857689" y="205257"/>
                  </a:lnTo>
                  <a:lnTo>
                    <a:pt x="817967" y="176648"/>
                  </a:lnTo>
                  <a:lnTo>
                    <a:pt x="779930" y="145718"/>
                  </a:lnTo>
                  <a:lnTo>
                    <a:pt x="743700" y="112528"/>
                  </a:lnTo>
                  <a:lnTo>
                    <a:pt x="709399" y="77137"/>
                  </a:lnTo>
                  <a:lnTo>
                    <a:pt x="677146" y="39607"/>
                  </a:lnTo>
                  <a:lnTo>
                    <a:pt x="647065" y="0"/>
                  </a:lnTo>
                  <a:close/>
                </a:path>
              </a:pathLst>
            </a:custGeom>
            <a:solidFill>
              <a:srgbClr val="B8A9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969043" y="1641348"/>
            <a:ext cx="1729739" cy="2435860"/>
            <a:chOff x="2969043" y="1641348"/>
            <a:chExt cx="1729739" cy="2435860"/>
          </a:xfrm>
        </p:grpSpPr>
        <p:sp>
          <p:nvSpPr>
            <p:cNvPr id="8" name="object 8"/>
            <p:cNvSpPr/>
            <p:nvPr/>
          </p:nvSpPr>
          <p:spPr>
            <a:xfrm>
              <a:off x="3163823" y="1641348"/>
              <a:ext cx="1534795" cy="1179830"/>
            </a:xfrm>
            <a:custGeom>
              <a:avLst/>
              <a:gdLst/>
              <a:ahLst/>
              <a:cxnLst/>
              <a:rect l="l" t="t" r="r" b="b"/>
              <a:pathLst>
                <a:path w="1534795" h="1179830">
                  <a:moveTo>
                    <a:pt x="1285748" y="0"/>
                  </a:moveTo>
                  <a:lnTo>
                    <a:pt x="1236888" y="4536"/>
                  </a:lnTo>
                  <a:lnTo>
                    <a:pt x="1188351" y="10558"/>
                  </a:lnTo>
                  <a:lnTo>
                    <a:pt x="1140165" y="18049"/>
                  </a:lnTo>
                  <a:lnTo>
                    <a:pt x="1092357" y="26988"/>
                  </a:lnTo>
                  <a:lnTo>
                    <a:pt x="1044958" y="37357"/>
                  </a:lnTo>
                  <a:lnTo>
                    <a:pt x="997996" y="49137"/>
                  </a:lnTo>
                  <a:lnTo>
                    <a:pt x="951499" y="62309"/>
                  </a:lnTo>
                  <a:lnTo>
                    <a:pt x="905496" y="76855"/>
                  </a:lnTo>
                  <a:lnTo>
                    <a:pt x="860016" y="92756"/>
                  </a:lnTo>
                  <a:lnTo>
                    <a:pt x="815087" y="109993"/>
                  </a:lnTo>
                  <a:lnTo>
                    <a:pt x="770739" y="128547"/>
                  </a:lnTo>
                  <a:lnTo>
                    <a:pt x="727000" y="148400"/>
                  </a:lnTo>
                  <a:lnTo>
                    <a:pt x="683898" y="169532"/>
                  </a:lnTo>
                  <a:lnTo>
                    <a:pt x="641463" y="191925"/>
                  </a:lnTo>
                  <a:lnTo>
                    <a:pt x="599723" y="215560"/>
                  </a:lnTo>
                  <a:lnTo>
                    <a:pt x="558707" y="240419"/>
                  </a:lnTo>
                  <a:lnTo>
                    <a:pt x="518444" y="266482"/>
                  </a:lnTo>
                  <a:lnTo>
                    <a:pt x="478961" y="293731"/>
                  </a:lnTo>
                  <a:lnTo>
                    <a:pt x="440289" y="322147"/>
                  </a:lnTo>
                  <a:lnTo>
                    <a:pt x="402455" y="351710"/>
                  </a:lnTo>
                  <a:lnTo>
                    <a:pt x="365489" y="382404"/>
                  </a:lnTo>
                  <a:lnTo>
                    <a:pt x="329419" y="414208"/>
                  </a:lnTo>
                  <a:lnTo>
                    <a:pt x="294273" y="447103"/>
                  </a:lnTo>
                  <a:lnTo>
                    <a:pt x="260081" y="481072"/>
                  </a:lnTo>
                  <a:lnTo>
                    <a:pt x="226872" y="516095"/>
                  </a:lnTo>
                  <a:lnTo>
                    <a:pt x="194673" y="552153"/>
                  </a:lnTo>
                  <a:lnTo>
                    <a:pt x="163514" y="589228"/>
                  </a:lnTo>
                  <a:lnTo>
                    <a:pt x="133423" y="627301"/>
                  </a:lnTo>
                  <a:lnTo>
                    <a:pt x="104429" y="666353"/>
                  </a:lnTo>
                  <a:lnTo>
                    <a:pt x="76562" y="706366"/>
                  </a:lnTo>
                  <a:lnTo>
                    <a:pt x="49848" y="747319"/>
                  </a:lnTo>
                  <a:lnTo>
                    <a:pt x="24318" y="789196"/>
                  </a:lnTo>
                  <a:lnTo>
                    <a:pt x="0" y="831976"/>
                  </a:lnTo>
                  <a:lnTo>
                    <a:pt x="441451" y="802258"/>
                  </a:lnTo>
                  <a:lnTo>
                    <a:pt x="690245" y="1179576"/>
                  </a:lnTo>
                  <a:lnTo>
                    <a:pt x="716981" y="1137572"/>
                  </a:lnTo>
                  <a:lnTo>
                    <a:pt x="745970" y="1097390"/>
                  </a:lnTo>
                  <a:lnTo>
                    <a:pt x="777109" y="1059112"/>
                  </a:lnTo>
                  <a:lnTo>
                    <a:pt x="810293" y="1022822"/>
                  </a:lnTo>
                  <a:lnTo>
                    <a:pt x="845419" y="988601"/>
                  </a:lnTo>
                  <a:lnTo>
                    <a:pt x="882382" y="956534"/>
                  </a:lnTo>
                  <a:lnTo>
                    <a:pt x="921079" y="926703"/>
                  </a:lnTo>
                  <a:lnTo>
                    <a:pt x="961405" y="899191"/>
                  </a:lnTo>
                  <a:lnTo>
                    <a:pt x="1003257" y="874081"/>
                  </a:lnTo>
                  <a:lnTo>
                    <a:pt x="1046530" y="851457"/>
                  </a:lnTo>
                  <a:lnTo>
                    <a:pt x="1091121" y="831400"/>
                  </a:lnTo>
                  <a:lnTo>
                    <a:pt x="1136925" y="813994"/>
                  </a:lnTo>
                  <a:lnTo>
                    <a:pt x="1183839" y="799322"/>
                  </a:lnTo>
                  <a:lnTo>
                    <a:pt x="1231758" y="787467"/>
                  </a:lnTo>
                  <a:lnTo>
                    <a:pt x="1280579" y="778513"/>
                  </a:lnTo>
                  <a:lnTo>
                    <a:pt x="1330198" y="772540"/>
                  </a:lnTo>
                  <a:lnTo>
                    <a:pt x="1534667" y="371347"/>
                  </a:lnTo>
                  <a:lnTo>
                    <a:pt x="1285748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9043" y="2517648"/>
              <a:ext cx="880744" cy="1559560"/>
            </a:xfrm>
            <a:custGeom>
              <a:avLst/>
              <a:gdLst/>
              <a:ahLst/>
              <a:cxnLst/>
              <a:rect l="l" t="t" r="r" b="b"/>
              <a:pathLst>
                <a:path w="880745" h="1559560">
                  <a:moveTo>
                    <a:pt x="601688" y="0"/>
                  </a:moveTo>
                  <a:lnTo>
                    <a:pt x="159601" y="29718"/>
                  </a:lnTo>
                  <a:lnTo>
                    <a:pt x="138124" y="76276"/>
                  </a:lnTo>
                  <a:lnTo>
                    <a:pt x="118179" y="123481"/>
                  </a:lnTo>
                  <a:lnTo>
                    <a:pt x="99771" y="171284"/>
                  </a:lnTo>
                  <a:lnTo>
                    <a:pt x="82903" y="219638"/>
                  </a:lnTo>
                  <a:lnTo>
                    <a:pt x="67581" y="268495"/>
                  </a:lnTo>
                  <a:lnTo>
                    <a:pt x="53809" y="317807"/>
                  </a:lnTo>
                  <a:lnTo>
                    <a:pt x="41592" y="367527"/>
                  </a:lnTo>
                  <a:lnTo>
                    <a:pt x="30934" y="417607"/>
                  </a:lnTo>
                  <a:lnTo>
                    <a:pt x="21841" y="468000"/>
                  </a:lnTo>
                  <a:lnTo>
                    <a:pt x="14316" y="518658"/>
                  </a:lnTo>
                  <a:lnTo>
                    <a:pt x="8365" y="569532"/>
                  </a:lnTo>
                  <a:lnTo>
                    <a:pt x="3992" y="620577"/>
                  </a:lnTo>
                  <a:lnTo>
                    <a:pt x="1202" y="671744"/>
                  </a:lnTo>
                  <a:lnTo>
                    <a:pt x="0" y="722985"/>
                  </a:lnTo>
                  <a:lnTo>
                    <a:pt x="389" y="774253"/>
                  </a:lnTo>
                  <a:lnTo>
                    <a:pt x="2375" y="825500"/>
                  </a:lnTo>
                  <a:lnTo>
                    <a:pt x="6760" y="877647"/>
                  </a:lnTo>
                  <a:lnTo>
                    <a:pt x="12791" y="929515"/>
                  </a:lnTo>
                  <a:lnTo>
                    <a:pt x="20454" y="981061"/>
                  </a:lnTo>
                  <a:lnTo>
                    <a:pt x="29731" y="1032243"/>
                  </a:lnTo>
                  <a:lnTo>
                    <a:pt x="40607" y="1083018"/>
                  </a:lnTo>
                  <a:lnTo>
                    <a:pt x="53065" y="1133343"/>
                  </a:lnTo>
                  <a:lnTo>
                    <a:pt x="67091" y="1183177"/>
                  </a:lnTo>
                  <a:lnTo>
                    <a:pt x="82666" y="1232477"/>
                  </a:lnTo>
                  <a:lnTo>
                    <a:pt x="99777" y="1281200"/>
                  </a:lnTo>
                  <a:lnTo>
                    <a:pt x="118406" y="1329304"/>
                  </a:lnTo>
                  <a:lnTo>
                    <a:pt x="138538" y="1376746"/>
                  </a:lnTo>
                  <a:lnTo>
                    <a:pt x="160156" y="1423485"/>
                  </a:lnTo>
                  <a:lnTo>
                    <a:pt x="183244" y="1469477"/>
                  </a:lnTo>
                  <a:lnTo>
                    <a:pt x="207788" y="1514680"/>
                  </a:lnTo>
                  <a:lnTo>
                    <a:pt x="233769" y="1559052"/>
                  </a:lnTo>
                  <a:lnTo>
                    <a:pt x="429603" y="1161161"/>
                  </a:lnTo>
                  <a:lnTo>
                    <a:pt x="880580" y="1134364"/>
                  </a:lnTo>
                  <a:lnTo>
                    <a:pt x="855496" y="1087498"/>
                  </a:lnTo>
                  <a:lnTo>
                    <a:pt x="833691" y="1038766"/>
                  </a:lnTo>
                  <a:lnTo>
                    <a:pt x="815162" y="988479"/>
                  </a:lnTo>
                  <a:lnTo>
                    <a:pt x="799909" y="936948"/>
                  </a:lnTo>
                  <a:lnTo>
                    <a:pt x="787927" y="884485"/>
                  </a:lnTo>
                  <a:lnTo>
                    <a:pt x="779216" y="831399"/>
                  </a:lnTo>
                  <a:lnTo>
                    <a:pt x="773773" y="778001"/>
                  </a:lnTo>
                  <a:lnTo>
                    <a:pt x="772095" y="725822"/>
                  </a:lnTo>
                  <a:lnTo>
                    <a:pt x="773682" y="674030"/>
                  </a:lnTo>
                  <a:lnTo>
                    <a:pt x="778466" y="622730"/>
                  </a:lnTo>
                  <a:lnTo>
                    <a:pt x="786378" y="572023"/>
                  </a:lnTo>
                  <a:lnTo>
                    <a:pt x="797350" y="522013"/>
                  </a:lnTo>
                  <a:lnTo>
                    <a:pt x="811313" y="472803"/>
                  </a:lnTo>
                  <a:lnTo>
                    <a:pt x="828200" y="424494"/>
                  </a:lnTo>
                  <a:lnTo>
                    <a:pt x="847941" y="377189"/>
                  </a:lnTo>
                  <a:lnTo>
                    <a:pt x="6016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532376" y="1637719"/>
            <a:ext cx="1640839" cy="2332355"/>
            <a:chOff x="4532376" y="1637719"/>
            <a:chExt cx="1640839" cy="2332355"/>
          </a:xfrm>
        </p:grpSpPr>
        <p:sp>
          <p:nvSpPr>
            <p:cNvPr id="11" name="object 11"/>
            <p:cNvSpPr/>
            <p:nvPr/>
          </p:nvSpPr>
          <p:spPr>
            <a:xfrm>
              <a:off x="5291328" y="2407920"/>
              <a:ext cx="882015" cy="1562100"/>
            </a:xfrm>
            <a:custGeom>
              <a:avLst/>
              <a:gdLst/>
              <a:ahLst/>
              <a:cxnLst/>
              <a:rect l="l" t="t" r="r" b="b"/>
              <a:pathLst>
                <a:path w="882014" h="1562100">
                  <a:moveTo>
                    <a:pt x="646811" y="0"/>
                  </a:moveTo>
                  <a:lnTo>
                    <a:pt x="454025" y="397891"/>
                  </a:lnTo>
                  <a:lnTo>
                    <a:pt x="0" y="424688"/>
                  </a:lnTo>
                  <a:lnTo>
                    <a:pt x="22128" y="466431"/>
                  </a:lnTo>
                  <a:lnTo>
                    <a:pt x="41745" y="509222"/>
                  </a:lnTo>
                  <a:lnTo>
                    <a:pt x="58853" y="552989"/>
                  </a:lnTo>
                  <a:lnTo>
                    <a:pt x="73453" y="597662"/>
                  </a:lnTo>
                  <a:lnTo>
                    <a:pt x="85547" y="643167"/>
                  </a:lnTo>
                  <a:lnTo>
                    <a:pt x="95136" y="689435"/>
                  </a:lnTo>
                  <a:lnTo>
                    <a:pt x="102222" y="736393"/>
                  </a:lnTo>
                  <a:lnTo>
                    <a:pt x="106807" y="783971"/>
                  </a:lnTo>
                  <a:lnTo>
                    <a:pt x="108485" y="835317"/>
                  </a:lnTo>
                  <a:lnTo>
                    <a:pt x="106898" y="886729"/>
                  </a:lnTo>
                  <a:lnTo>
                    <a:pt x="102114" y="937999"/>
                  </a:lnTo>
                  <a:lnTo>
                    <a:pt x="94202" y="988917"/>
                  </a:lnTo>
                  <a:lnTo>
                    <a:pt x="83230" y="1039275"/>
                  </a:lnTo>
                  <a:lnTo>
                    <a:pt x="69266" y="1088866"/>
                  </a:lnTo>
                  <a:lnTo>
                    <a:pt x="52380" y="1137480"/>
                  </a:lnTo>
                  <a:lnTo>
                    <a:pt x="32638" y="1184910"/>
                  </a:lnTo>
                  <a:lnTo>
                    <a:pt x="278892" y="1562100"/>
                  </a:lnTo>
                  <a:lnTo>
                    <a:pt x="724026" y="1529435"/>
                  </a:lnTo>
                  <a:lnTo>
                    <a:pt x="745502" y="1482913"/>
                  </a:lnTo>
                  <a:lnTo>
                    <a:pt x="765442" y="1435799"/>
                  </a:lnTo>
                  <a:lnTo>
                    <a:pt x="783838" y="1388130"/>
                  </a:lnTo>
                  <a:lnTo>
                    <a:pt x="800679" y="1339938"/>
                  </a:lnTo>
                  <a:lnTo>
                    <a:pt x="815958" y="1291259"/>
                  </a:lnTo>
                  <a:lnTo>
                    <a:pt x="829665" y="1242128"/>
                  </a:lnTo>
                  <a:lnTo>
                    <a:pt x="841791" y="1192579"/>
                  </a:lnTo>
                  <a:lnTo>
                    <a:pt x="852328" y="1142647"/>
                  </a:lnTo>
                  <a:lnTo>
                    <a:pt x="861267" y="1092366"/>
                  </a:lnTo>
                  <a:lnTo>
                    <a:pt x="868598" y="1041772"/>
                  </a:lnTo>
                  <a:lnTo>
                    <a:pt x="874313" y="990898"/>
                  </a:lnTo>
                  <a:lnTo>
                    <a:pt x="878403" y="939779"/>
                  </a:lnTo>
                  <a:lnTo>
                    <a:pt x="880859" y="888451"/>
                  </a:lnTo>
                  <a:lnTo>
                    <a:pt x="881671" y="836947"/>
                  </a:lnTo>
                  <a:lnTo>
                    <a:pt x="880832" y="785302"/>
                  </a:lnTo>
                  <a:lnTo>
                    <a:pt x="878332" y="733552"/>
                  </a:lnTo>
                  <a:lnTo>
                    <a:pt x="873947" y="681404"/>
                  </a:lnTo>
                  <a:lnTo>
                    <a:pt x="867915" y="629536"/>
                  </a:lnTo>
                  <a:lnTo>
                    <a:pt x="860252" y="577990"/>
                  </a:lnTo>
                  <a:lnTo>
                    <a:pt x="850973" y="526808"/>
                  </a:lnTo>
                  <a:lnTo>
                    <a:pt x="840095" y="476033"/>
                  </a:lnTo>
                  <a:lnTo>
                    <a:pt x="827633" y="425708"/>
                  </a:lnTo>
                  <a:lnTo>
                    <a:pt x="813603" y="375874"/>
                  </a:lnTo>
                  <a:lnTo>
                    <a:pt x="798021" y="326574"/>
                  </a:lnTo>
                  <a:lnTo>
                    <a:pt x="780902" y="277851"/>
                  </a:lnTo>
                  <a:lnTo>
                    <a:pt x="762263" y="229747"/>
                  </a:lnTo>
                  <a:lnTo>
                    <a:pt x="742119" y="182305"/>
                  </a:lnTo>
                  <a:lnTo>
                    <a:pt x="720486" y="135566"/>
                  </a:lnTo>
                  <a:lnTo>
                    <a:pt x="697379" y="89574"/>
                  </a:lnTo>
                  <a:lnTo>
                    <a:pt x="672816" y="44371"/>
                  </a:lnTo>
                  <a:lnTo>
                    <a:pt x="646811" y="0"/>
                  </a:lnTo>
                  <a:close/>
                </a:path>
              </a:pathLst>
            </a:custGeom>
            <a:solidFill>
              <a:srgbClr val="C06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2376" y="1637719"/>
              <a:ext cx="1362710" cy="1127125"/>
            </a:xfrm>
            <a:custGeom>
              <a:avLst/>
              <a:gdLst/>
              <a:ahLst/>
              <a:cxnLst/>
              <a:rect l="l" t="t" r="r" b="b"/>
              <a:pathLst>
                <a:path w="1362710" h="1127125">
                  <a:moveTo>
                    <a:pt x="49043" y="0"/>
                  </a:moveTo>
                  <a:lnTo>
                    <a:pt x="0" y="326"/>
                  </a:lnTo>
                  <a:lnTo>
                    <a:pt x="246379" y="368880"/>
                  </a:lnTo>
                  <a:lnTo>
                    <a:pt x="44576" y="773121"/>
                  </a:lnTo>
                  <a:lnTo>
                    <a:pt x="93946" y="775158"/>
                  </a:lnTo>
                  <a:lnTo>
                    <a:pt x="142909" y="780135"/>
                  </a:lnTo>
                  <a:lnTo>
                    <a:pt x="191341" y="787997"/>
                  </a:lnTo>
                  <a:lnTo>
                    <a:pt x="239117" y="798685"/>
                  </a:lnTo>
                  <a:lnTo>
                    <a:pt x="286109" y="812145"/>
                  </a:lnTo>
                  <a:lnTo>
                    <a:pt x="332193" y="828317"/>
                  </a:lnTo>
                  <a:lnTo>
                    <a:pt x="377242" y="847147"/>
                  </a:lnTo>
                  <a:lnTo>
                    <a:pt x="421131" y="868577"/>
                  </a:lnTo>
                  <a:lnTo>
                    <a:pt x="463735" y="892551"/>
                  </a:lnTo>
                  <a:lnTo>
                    <a:pt x="504927" y="919011"/>
                  </a:lnTo>
                  <a:lnTo>
                    <a:pt x="544581" y="947901"/>
                  </a:lnTo>
                  <a:lnTo>
                    <a:pt x="582572" y="979164"/>
                  </a:lnTo>
                  <a:lnTo>
                    <a:pt x="618775" y="1012744"/>
                  </a:lnTo>
                  <a:lnTo>
                    <a:pt x="653062" y="1048584"/>
                  </a:lnTo>
                  <a:lnTo>
                    <a:pt x="685309" y="1086627"/>
                  </a:lnTo>
                  <a:lnTo>
                    <a:pt x="715390" y="1126816"/>
                  </a:lnTo>
                  <a:lnTo>
                    <a:pt x="1166495" y="1100019"/>
                  </a:lnTo>
                  <a:lnTo>
                    <a:pt x="1362456" y="698826"/>
                  </a:lnTo>
                  <a:lnTo>
                    <a:pt x="1334090" y="658792"/>
                  </a:lnTo>
                  <a:lnTo>
                    <a:pt x="1304594" y="619773"/>
                  </a:lnTo>
                  <a:lnTo>
                    <a:pt x="1273999" y="581785"/>
                  </a:lnTo>
                  <a:lnTo>
                    <a:pt x="1242337" y="544844"/>
                  </a:lnTo>
                  <a:lnTo>
                    <a:pt x="1209637" y="508966"/>
                  </a:lnTo>
                  <a:lnTo>
                    <a:pt x="1175933" y="474167"/>
                  </a:lnTo>
                  <a:lnTo>
                    <a:pt x="1141254" y="440462"/>
                  </a:lnTo>
                  <a:lnTo>
                    <a:pt x="1105632" y="407867"/>
                  </a:lnTo>
                  <a:lnTo>
                    <a:pt x="1069099" y="376398"/>
                  </a:lnTo>
                  <a:lnTo>
                    <a:pt x="1031685" y="346072"/>
                  </a:lnTo>
                  <a:lnTo>
                    <a:pt x="993422" y="316904"/>
                  </a:lnTo>
                  <a:lnTo>
                    <a:pt x="954341" y="288909"/>
                  </a:lnTo>
                  <a:lnTo>
                    <a:pt x="914473" y="262105"/>
                  </a:lnTo>
                  <a:lnTo>
                    <a:pt x="873850" y="236506"/>
                  </a:lnTo>
                  <a:lnTo>
                    <a:pt x="832502" y="212129"/>
                  </a:lnTo>
                  <a:lnTo>
                    <a:pt x="790461" y="188989"/>
                  </a:lnTo>
                  <a:lnTo>
                    <a:pt x="747759" y="167102"/>
                  </a:lnTo>
                  <a:lnTo>
                    <a:pt x="704426" y="146485"/>
                  </a:lnTo>
                  <a:lnTo>
                    <a:pt x="660493" y="127152"/>
                  </a:lnTo>
                  <a:lnTo>
                    <a:pt x="615993" y="109121"/>
                  </a:lnTo>
                  <a:lnTo>
                    <a:pt x="570956" y="92406"/>
                  </a:lnTo>
                  <a:lnTo>
                    <a:pt x="525413" y="77024"/>
                  </a:lnTo>
                  <a:lnTo>
                    <a:pt x="479395" y="62991"/>
                  </a:lnTo>
                  <a:lnTo>
                    <a:pt x="432935" y="50322"/>
                  </a:lnTo>
                  <a:lnTo>
                    <a:pt x="386062" y="39034"/>
                  </a:lnTo>
                  <a:lnTo>
                    <a:pt x="338809" y="29142"/>
                  </a:lnTo>
                  <a:lnTo>
                    <a:pt x="291206" y="20662"/>
                  </a:lnTo>
                  <a:lnTo>
                    <a:pt x="243285" y="13610"/>
                  </a:lnTo>
                  <a:lnTo>
                    <a:pt x="195077" y="8002"/>
                  </a:lnTo>
                  <a:lnTo>
                    <a:pt x="146613" y="3853"/>
                  </a:lnTo>
                  <a:lnTo>
                    <a:pt x="97925" y="1181"/>
                  </a:lnTo>
                  <a:lnTo>
                    <a:pt x="49043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19394" y="1546097"/>
            <a:ext cx="14732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FF4092"/>
                </a:solidFill>
                <a:latin typeface="Arial MT"/>
                <a:cs typeface="Arial MT"/>
              </a:rPr>
              <a:t>Information</a:t>
            </a:r>
            <a:r>
              <a:rPr b="0" spc="-70" dirty="0">
                <a:solidFill>
                  <a:srgbClr val="FF4092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FF4092"/>
                </a:solidFill>
                <a:latin typeface="Arial MT"/>
                <a:cs typeface="Arial MT"/>
              </a:rPr>
              <a:t>theft</a:t>
            </a:r>
            <a:r>
              <a:rPr b="0" spc="-55" dirty="0">
                <a:solidFill>
                  <a:srgbClr val="FF4092"/>
                </a:solidFill>
                <a:latin typeface="Arial MT"/>
                <a:cs typeface="Arial MT"/>
              </a:rPr>
              <a:t> </a:t>
            </a:r>
            <a:r>
              <a:rPr b="0" spc="-50" dirty="0">
                <a:solidFill>
                  <a:srgbClr val="FF4092"/>
                </a:solidFill>
                <a:latin typeface="Arial MT"/>
                <a:cs typeface="Arial MT"/>
              </a:rPr>
              <a:t>&amp; </a:t>
            </a:r>
            <a:r>
              <a:rPr b="0" spc="-10" dirty="0">
                <a:solidFill>
                  <a:srgbClr val="FF4092"/>
                </a:solidFill>
                <a:latin typeface="Arial MT"/>
                <a:cs typeface="Arial MT"/>
              </a:rPr>
              <a:t>manipulating</a:t>
            </a:r>
            <a:r>
              <a:rPr b="0" spc="20" dirty="0">
                <a:solidFill>
                  <a:srgbClr val="FF4092"/>
                </a:solidFill>
                <a:latin typeface="Arial MT"/>
                <a:cs typeface="Arial MT"/>
              </a:rPr>
              <a:t> </a:t>
            </a:r>
            <a:r>
              <a:rPr b="0" spc="-20" dirty="0">
                <a:solidFill>
                  <a:srgbClr val="FF4092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67069" y="3063367"/>
            <a:ext cx="19704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06DE1"/>
                </a:solidFill>
                <a:latin typeface="Arial MT"/>
                <a:cs typeface="Arial MT"/>
              </a:rPr>
              <a:t>Achieving</a:t>
            </a:r>
            <a:r>
              <a:rPr sz="1400" spc="-50" dirty="0">
                <a:solidFill>
                  <a:srgbClr val="C06DE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C06DE1"/>
                </a:solidFill>
                <a:latin typeface="Arial MT"/>
                <a:cs typeface="Arial MT"/>
              </a:rPr>
              <a:t>state’s</a:t>
            </a:r>
            <a:r>
              <a:rPr sz="1400" spc="-50" dirty="0">
                <a:solidFill>
                  <a:srgbClr val="C06DE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C06DE1"/>
                </a:solidFill>
                <a:latin typeface="Arial MT"/>
                <a:cs typeface="Arial MT"/>
              </a:rPr>
              <a:t>military objectives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9394" y="4366361"/>
            <a:ext cx="15767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AA4DA"/>
                </a:solidFill>
                <a:latin typeface="Arial MT"/>
                <a:cs typeface="Arial MT"/>
              </a:rPr>
              <a:t>Demanding</a:t>
            </a:r>
            <a:r>
              <a:rPr sz="1400" spc="-90" dirty="0">
                <a:solidFill>
                  <a:srgbClr val="5AA4DA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AA4DA"/>
                </a:solidFill>
                <a:latin typeface="Arial MT"/>
                <a:cs typeface="Arial MT"/>
              </a:rPr>
              <a:t>ransom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2588" y="3063367"/>
            <a:ext cx="18675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AF50"/>
                </a:solidFill>
                <a:latin typeface="Arial MT"/>
                <a:cs typeface="Arial MT"/>
              </a:rPr>
              <a:t>Damaging</a:t>
            </a:r>
            <a:r>
              <a:rPr sz="1400" spc="-6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AF50"/>
                </a:solidFill>
                <a:latin typeface="Arial MT"/>
                <a:cs typeface="Arial MT"/>
              </a:rPr>
              <a:t>reputation</a:t>
            </a:r>
            <a:r>
              <a:rPr sz="1400" spc="-7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0AF50"/>
                </a:solidFill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AF50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00AF50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0AF50"/>
                </a:solidFill>
                <a:latin typeface="Arial MT"/>
                <a:cs typeface="Arial MT"/>
              </a:rPr>
              <a:t>target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7836" y="4366361"/>
            <a:ext cx="2096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B8A9C5"/>
                </a:solidFill>
                <a:latin typeface="Arial MT"/>
                <a:cs typeface="Arial MT"/>
              </a:rPr>
              <a:t>Financial</a:t>
            </a:r>
            <a:r>
              <a:rPr sz="1400" spc="-40" dirty="0">
                <a:solidFill>
                  <a:srgbClr val="B8A9C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B8A9C5"/>
                </a:solidFill>
                <a:latin typeface="Arial MT"/>
                <a:cs typeface="Arial MT"/>
              </a:rPr>
              <a:t>loss</a:t>
            </a:r>
            <a:r>
              <a:rPr sz="1400" spc="-35" dirty="0">
                <a:solidFill>
                  <a:srgbClr val="B8A9C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B8A9C5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B8A9C5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B8A9C5"/>
                </a:solidFill>
                <a:latin typeface="Arial MT"/>
                <a:cs typeface="Arial MT"/>
              </a:rPr>
              <a:t>the</a:t>
            </a:r>
            <a:r>
              <a:rPr sz="1400" spc="-35" dirty="0">
                <a:solidFill>
                  <a:srgbClr val="B8A9C5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B8A9C5"/>
                </a:solidFill>
                <a:latin typeface="Arial MT"/>
                <a:cs typeface="Arial MT"/>
              </a:rPr>
              <a:t>target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955" y="1551177"/>
            <a:ext cx="15233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9E44"/>
                </a:solidFill>
                <a:latin typeface="Arial MT"/>
                <a:cs typeface="Arial MT"/>
              </a:rPr>
              <a:t>Disputing</a:t>
            </a:r>
            <a:r>
              <a:rPr sz="1400" spc="-50" dirty="0">
                <a:solidFill>
                  <a:srgbClr val="FF9E4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9E44"/>
                </a:solidFill>
                <a:latin typeface="Arial MT"/>
                <a:cs typeface="Arial MT"/>
              </a:rPr>
              <a:t>business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400" spc="-10" dirty="0">
                <a:solidFill>
                  <a:srgbClr val="FF9E44"/>
                </a:solidFill>
                <a:latin typeface="Arial MT"/>
                <a:cs typeface="Arial MT"/>
              </a:rPr>
              <a:t>continuity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19471" y="1940051"/>
            <a:ext cx="1074420" cy="2567940"/>
            <a:chOff x="4919471" y="1940051"/>
            <a:chExt cx="1074420" cy="25679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3667" y="1940051"/>
              <a:ext cx="510539" cy="510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4875" y="3038855"/>
              <a:ext cx="509015" cy="5090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471" y="3998975"/>
              <a:ext cx="509015" cy="509016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9791" y="3994403"/>
            <a:ext cx="509015" cy="51054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8583" y="2933700"/>
            <a:ext cx="509016" cy="50901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56659" y="1865376"/>
            <a:ext cx="512063" cy="5120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4583" y="3008376"/>
            <a:ext cx="1915667" cy="19156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617" y="656590"/>
            <a:ext cx="2074037" cy="381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9232" y="4819802"/>
            <a:ext cx="212598" cy="2057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380394" y="688848"/>
            <a:ext cx="2616835" cy="2365375"/>
            <a:chOff x="3380394" y="688848"/>
            <a:chExt cx="2616835" cy="236537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0394" y="688848"/>
              <a:ext cx="2616251" cy="23652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915" y="2631058"/>
              <a:ext cx="1230325" cy="28651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148578" y="2215769"/>
            <a:ext cx="874394" cy="959485"/>
          </a:xfrm>
          <a:custGeom>
            <a:avLst/>
            <a:gdLst/>
            <a:ahLst/>
            <a:cxnLst/>
            <a:rect l="l" t="t" r="r" b="b"/>
            <a:pathLst>
              <a:path w="874395" h="959485">
                <a:moveTo>
                  <a:pt x="874141" y="688848"/>
                </a:moveTo>
                <a:lnTo>
                  <a:pt x="750951" y="688848"/>
                </a:lnTo>
                <a:lnTo>
                  <a:pt x="740910" y="640992"/>
                </a:lnTo>
                <a:lnTo>
                  <a:pt x="728206" y="594188"/>
                </a:lnTo>
                <a:lnTo>
                  <a:pt x="712926" y="548519"/>
                </a:lnTo>
                <a:lnTo>
                  <a:pt x="695157" y="504065"/>
                </a:lnTo>
                <a:lnTo>
                  <a:pt x="674985" y="460910"/>
                </a:lnTo>
                <a:lnTo>
                  <a:pt x="652497" y="419137"/>
                </a:lnTo>
                <a:lnTo>
                  <a:pt x="627781" y="378826"/>
                </a:lnTo>
                <a:lnTo>
                  <a:pt x="600922" y="340061"/>
                </a:lnTo>
                <a:lnTo>
                  <a:pt x="572008" y="302923"/>
                </a:lnTo>
                <a:lnTo>
                  <a:pt x="541125" y="267496"/>
                </a:lnTo>
                <a:lnTo>
                  <a:pt x="508360" y="233861"/>
                </a:lnTo>
                <a:lnTo>
                  <a:pt x="473800" y="202100"/>
                </a:lnTo>
                <a:lnTo>
                  <a:pt x="437532" y="172297"/>
                </a:lnTo>
                <a:lnTo>
                  <a:pt x="399643" y="144533"/>
                </a:lnTo>
                <a:lnTo>
                  <a:pt x="360219" y="118890"/>
                </a:lnTo>
                <a:lnTo>
                  <a:pt x="319347" y="95451"/>
                </a:lnTo>
                <a:lnTo>
                  <a:pt x="277115" y="74299"/>
                </a:lnTo>
                <a:lnTo>
                  <a:pt x="233608" y="55514"/>
                </a:lnTo>
                <a:lnTo>
                  <a:pt x="188914" y="39181"/>
                </a:lnTo>
                <a:lnTo>
                  <a:pt x="143119" y="25380"/>
                </a:lnTo>
                <a:lnTo>
                  <a:pt x="96311" y="14195"/>
                </a:lnTo>
                <a:lnTo>
                  <a:pt x="48575" y="5707"/>
                </a:lnTo>
                <a:lnTo>
                  <a:pt x="0" y="0"/>
                </a:lnTo>
                <a:lnTo>
                  <a:pt x="0" y="313436"/>
                </a:lnTo>
                <a:lnTo>
                  <a:pt x="50228" y="324036"/>
                </a:lnTo>
                <a:lnTo>
                  <a:pt x="98640" y="339171"/>
                </a:lnTo>
                <a:lnTo>
                  <a:pt x="144982" y="358610"/>
                </a:lnTo>
                <a:lnTo>
                  <a:pt x="189004" y="382119"/>
                </a:lnTo>
                <a:lnTo>
                  <a:pt x="230454" y="409466"/>
                </a:lnTo>
                <a:lnTo>
                  <a:pt x="269081" y="440420"/>
                </a:lnTo>
                <a:lnTo>
                  <a:pt x="304633" y="474746"/>
                </a:lnTo>
                <a:lnTo>
                  <a:pt x="336860" y="512214"/>
                </a:lnTo>
                <a:lnTo>
                  <a:pt x="365509" y="552590"/>
                </a:lnTo>
                <a:lnTo>
                  <a:pt x="390330" y="595643"/>
                </a:lnTo>
                <a:lnTo>
                  <a:pt x="411072" y="641140"/>
                </a:lnTo>
                <a:lnTo>
                  <a:pt x="427481" y="688848"/>
                </a:lnTo>
                <a:lnTo>
                  <a:pt x="318135" y="688848"/>
                </a:lnTo>
                <a:lnTo>
                  <a:pt x="589533" y="959485"/>
                </a:lnTo>
                <a:lnTo>
                  <a:pt x="874141" y="688848"/>
                </a:lnTo>
                <a:close/>
              </a:path>
            </a:pathLst>
          </a:custGeom>
          <a:ln w="28575">
            <a:solidFill>
              <a:srgbClr val="A4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7501" y="2215769"/>
            <a:ext cx="874394" cy="959485"/>
          </a:xfrm>
          <a:custGeom>
            <a:avLst/>
            <a:gdLst/>
            <a:ahLst/>
            <a:cxnLst/>
            <a:rect l="l" t="t" r="r" b="b"/>
            <a:pathLst>
              <a:path w="874394" h="959485">
                <a:moveTo>
                  <a:pt x="0" y="688848"/>
                </a:moveTo>
                <a:lnTo>
                  <a:pt x="123190" y="688848"/>
                </a:lnTo>
                <a:lnTo>
                  <a:pt x="133230" y="640992"/>
                </a:lnTo>
                <a:lnTo>
                  <a:pt x="145934" y="594188"/>
                </a:lnTo>
                <a:lnTo>
                  <a:pt x="161214" y="548519"/>
                </a:lnTo>
                <a:lnTo>
                  <a:pt x="178983" y="504065"/>
                </a:lnTo>
                <a:lnTo>
                  <a:pt x="199155" y="460910"/>
                </a:lnTo>
                <a:lnTo>
                  <a:pt x="221643" y="419137"/>
                </a:lnTo>
                <a:lnTo>
                  <a:pt x="246359" y="378826"/>
                </a:lnTo>
                <a:lnTo>
                  <a:pt x="273218" y="340061"/>
                </a:lnTo>
                <a:lnTo>
                  <a:pt x="302132" y="302923"/>
                </a:lnTo>
                <a:lnTo>
                  <a:pt x="333015" y="267496"/>
                </a:lnTo>
                <a:lnTo>
                  <a:pt x="365780" y="233861"/>
                </a:lnTo>
                <a:lnTo>
                  <a:pt x="400340" y="202100"/>
                </a:lnTo>
                <a:lnTo>
                  <a:pt x="436608" y="172297"/>
                </a:lnTo>
                <a:lnTo>
                  <a:pt x="474497" y="144533"/>
                </a:lnTo>
                <a:lnTo>
                  <a:pt x="513921" y="118890"/>
                </a:lnTo>
                <a:lnTo>
                  <a:pt x="554793" y="95451"/>
                </a:lnTo>
                <a:lnTo>
                  <a:pt x="597025" y="74299"/>
                </a:lnTo>
                <a:lnTo>
                  <a:pt x="640532" y="55514"/>
                </a:lnTo>
                <a:lnTo>
                  <a:pt x="685226" y="39181"/>
                </a:lnTo>
                <a:lnTo>
                  <a:pt x="731021" y="25380"/>
                </a:lnTo>
                <a:lnTo>
                  <a:pt x="777829" y="14195"/>
                </a:lnTo>
                <a:lnTo>
                  <a:pt x="825565" y="5707"/>
                </a:lnTo>
                <a:lnTo>
                  <a:pt x="874141" y="0"/>
                </a:lnTo>
                <a:lnTo>
                  <a:pt x="874141" y="313436"/>
                </a:lnTo>
                <a:lnTo>
                  <a:pt x="823912" y="324036"/>
                </a:lnTo>
                <a:lnTo>
                  <a:pt x="775500" y="339171"/>
                </a:lnTo>
                <a:lnTo>
                  <a:pt x="729158" y="358610"/>
                </a:lnTo>
                <a:lnTo>
                  <a:pt x="685136" y="382119"/>
                </a:lnTo>
                <a:lnTo>
                  <a:pt x="643686" y="409466"/>
                </a:lnTo>
                <a:lnTo>
                  <a:pt x="605059" y="440420"/>
                </a:lnTo>
                <a:lnTo>
                  <a:pt x="569507" y="474746"/>
                </a:lnTo>
                <a:lnTo>
                  <a:pt x="537280" y="512214"/>
                </a:lnTo>
                <a:lnTo>
                  <a:pt x="508631" y="552590"/>
                </a:lnTo>
                <a:lnTo>
                  <a:pt x="483810" y="595643"/>
                </a:lnTo>
                <a:lnTo>
                  <a:pt x="463068" y="641140"/>
                </a:lnTo>
                <a:lnTo>
                  <a:pt x="446659" y="688848"/>
                </a:lnTo>
                <a:lnTo>
                  <a:pt x="556006" y="688848"/>
                </a:lnTo>
                <a:lnTo>
                  <a:pt x="284606" y="959485"/>
                </a:lnTo>
                <a:lnTo>
                  <a:pt x="0" y="688848"/>
                </a:lnTo>
                <a:close/>
              </a:path>
            </a:pathLst>
          </a:custGeom>
          <a:ln w="28575">
            <a:solidFill>
              <a:srgbClr val="A4B7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7398" y="4562551"/>
            <a:ext cx="1730375" cy="3810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839967" y="2694432"/>
            <a:ext cx="1917700" cy="2254250"/>
            <a:chOff x="5839967" y="2694432"/>
            <a:chExt cx="1917700" cy="22542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1701" y="4567123"/>
              <a:ext cx="1250556" cy="381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9967" y="2694432"/>
              <a:ext cx="1917191" cy="1915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4696" y="227075"/>
            <a:ext cx="1054608" cy="10561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9420" y="4819802"/>
            <a:ext cx="269748" cy="2057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6617" y="227074"/>
            <a:ext cx="7898765" cy="4805680"/>
            <a:chOff x="826617" y="227074"/>
            <a:chExt cx="7898765" cy="48056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617" y="656589"/>
              <a:ext cx="2074037" cy="38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2569" y="659257"/>
              <a:ext cx="249936" cy="381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272" y="636092"/>
              <a:ext cx="1250899" cy="381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9727" y="227074"/>
              <a:ext cx="4805172" cy="48051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7792" y="2121407"/>
              <a:ext cx="377964" cy="288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73418" y="2155063"/>
              <a:ext cx="276860" cy="184150"/>
            </a:xfrm>
            <a:custGeom>
              <a:avLst/>
              <a:gdLst/>
              <a:ahLst/>
              <a:cxnLst/>
              <a:rect l="l" t="t" r="r" b="b"/>
              <a:pathLst>
                <a:path w="276859" h="184150">
                  <a:moveTo>
                    <a:pt x="276605" y="0"/>
                  </a:moveTo>
                  <a:lnTo>
                    <a:pt x="0" y="184023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1452" y="2132453"/>
              <a:ext cx="65847" cy="657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6268" y="2897174"/>
              <a:ext cx="379475" cy="2818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71005" y="2932938"/>
              <a:ext cx="280670" cy="178435"/>
            </a:xfrm>
            <a:custGeom>
              <a:avLst/>
              <a:gdLst/>
              <a:ahLst/>
              <a:cxnLst/>
              <a:rect l="l" t="t" r="r" b="b"/>
              <a:pathLst>
                <a:path w="280670" h="178435">
                  <a:moveTo>
                    <a:pt x="280543" y="17792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2869" y="3067720"/>
              <a:ext cx="65861" cy="659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66687" y="3124212"/>
              <a:ext cx="109903" cy="4267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22313" y="3160013"/>
              <a:ext cx="3175" cy="332740"/>
            </a:xfrm>
            <a:custGeom>
              <a:avLst/>
              <a:gdLst/>
              <a:ahLst/>
              <a:cxnLst/>
              <a:rect l="l" t="t" r="r" b="b"/>
              <a:pathLst>
                <a:path w="3175" h="332739">
                  <a:moveTo>
                    <a:pt x="0" y="332231"/>
                  </a:moveTo>
                  <a:lnTo>
                    <a:pt x="2666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8024" y="3439667"/>
              <a:ext cx="67055" cy="670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9739" y="2894025"/>
              <a:ext cx="382485" cy="28503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90031" y="2930016"/>
              <a:ext cx="281305" cy="180975"/>
            </a:xfrm>
            <a:custGeom>
              <a:avLst/>
              <a:gdLst/>
              <a:ahLst/>
              <a:cxnLst/>
              <a:rect l="l" t="t" r="r" b="b"/>
              <a:pathLst>
                <a:path w="281304" h="180975">
                  <a:moveTo>
                    <a:pt x="0" y="180847"/>
                  </a:moveTo>
                  <a:lnTo>
                    <a:pt x="281304" y="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2722" y="3067534"/>
              <a:ext cx="66186" cy="659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1263" y="2125929"/>
              <a:ext cx="382485" cy="28503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91174" y="2159000"/>
              <a:ext cx="281940" cy="180975"/>
            </a:xfrm>
            <a:custGeom>
              <a:avLst/>
              <a:gdLst/>
              <a:ahLst/>
              <a:cxnLst/>
              <a:rect l="l" t="t" r="r" b="b"/>
              <a:pathLst>
                <a:path w="281939" h="180975">
                  <a:moveTo>
                    <a:pt x="0" y="0"/>
                  </a:moveTo>
                  <a:lnTo>
                    <a:pt x="281432" y="180848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73920" y="2136388"/>
              <a:ext cx="66133" cy="65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3639" y="1764792"/>
              <a:ext cx="109903" cy="4251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19266" y="1786889"/>
              <a:ext cx="3175" cy="332740"/>
            </a:xfrm>
            <a:custGeom>
              <a:avLst/>
              <a:gdLst/>
              <a:ahLst/>
              <a:cxnLst/>
              <a:rect l="l" t="t" r="r" b="b"/>
              <a:pathLst>
                <a:path w="3175" h="332739">
                  <a:moveTo>
                    <a:pt x="0" y="0"/>
                  </a:moveTo>
                  <a:lnTo>
                    <a:pt x="2667" y="332232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86499" y="1772411"/>
              <a:ext cx="65532" cy="670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52743" y="2209800"/>
              <a:ext cx="737870" cy="855344"/>
            </a:xfrm>
            <a:custGeom>
              <a:avLst/>
              <a:gdLst/>
              <a:ahLst/>
              <a:cxnLst/>
              <a:rect l="l" t="t" r="r" b="b"/>
              <a:pathLst>
                <a:path w="737870" h="855344">
                  <a:moveTo>
                    <a:pt x="368807" y="854963"/>
                  </a:moveTo>
                  <a:lnTo>
                    <a:pt x="0" y="670560"/>
                  </a:lnTo>
                  <a:lnTo>
                    <a:pt x="0" y="184404"/>
                  </a:lnTo>
                  <a:lnTo>
                    <a:pt x="368807" y="0"/>
                  </a:lnTo>
                  <a:lnTo>
                    <a:pt x="737615" y="184404"/>
                  </a:lnTo>
                  <a:lnTo>
                    <a:pt x="737615" y="670560"/>
                  </a:lnTo>
                  <a:lnTo>
                    <a:pt x="368807" y="854963"/>
                  </a:lnTo>
                  <a:close/>
                </a:path>
              </a:pathLst>
            </a:custGeom>
            <a:ln w="76200">
              <a:solidFill>
                <a:srgbClr val="9CC8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75781" y="2119122"/>
              <a:ext cx="894715" cy="1038225"/>
            </a:xfrm>
            <a:custGeom>
              <a:avLst/>
              <a:gdLst/>
              <a:ahLst/>
              <a:cxnLst/>
              <a:rect l="l" t="t" r="r" b="b"/>
              <a:pathLst>
                <a:path w="894715" h="1038225">
                  <a:moveTo>
                    <a:pt x="447293" y="1037844"/>
                  </a:moveTo>
                  <a:lnTo>
                    <a:pt x="0" y="814196"/>
                  </a:lnTo>
                  <a:lnTo>
                    <a:pt x="0" y="223646"/>
                  </a:lnTo>
                  <a:lnTo>
                    <a:pt x="447293" y="0"/>
                  </a:lnTo>
                  <a:lnTo>
                    <a:pt x="894588" y="223646"/>
                  </a:lnTo>
                  <a:lnTo>
                    <a:pt x="894588" y="814196"/>
                  </a:lnTo>
                  <a:lnTo>
                    <a:pt x="447293" y="1037844"/>
                  </a:lnTo>
                  <a:close/>
                </a:path>
              </a:pathLst>
            </a:custGeom>
            <a:ln w="38100">
              <a:solidFill>
                <a:srgbClr val="FF9E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24143" y="1944623"/>
              <a:ext cx="1196340" cy="1386840"/>
            </a:xfrm>
            <a:custGeom>
              <a:avLst/>
              <a:gdLst/>
              <a:ahLst/>
              <a:cxnLst/>
              <a:rect l="l" t="t" r="r" b="b"/>
              <a:pathLst>
                <a:path w="1196340" h="1386839">
                  <a:moveTo>
                    <a:pt x="598169" y="1386839"/>
                  </a:moveTo>
                  <a:lnTo>
                    <a:pt x="0" y="1087755"/>
                  </a:lnTo>
                  <a:lnTo>
                    <a:pt x="0" y="299084"/>
                  </a:lnTo>
                  <a:lnTo>
                    <a:pt x="598169" y="0"/>
                  </a:lnTo>
                  <a:lnTo>
                    <a:pt x="1196339" y="299084"/>
                  </a:lnTo>
                  <a:lnTo>
                    <a:pt x="1196339" y="1087755"/>
                  </a:lnTo>
                  <a:lnTo>
                    <a:pt x="598169" y="1386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803772" y="1402841"/>
            <a:ext cx="105283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535"/>
              </a:lnSpc>
              <a:spcBef>
                <a:spcPts val="105"/>
              </a:spcBef>
            </a:pPr>
            <a:r>
              <a:rPr spc="-49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pc="-26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pc="-1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pc="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pc="-4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pc="-2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85" dirty="0">
                <a:solidFill>
                  <a:srgbClr val="FFFFFF"/>
                </a:solidFill>
                <a:latin typeface="Arial"/>
                <a:cs typeface="Arial"/>
              </a:rPr>
              <a:t>Hacker</a:t>
            </a:r>
          </a:p>
          <a:p>
            <a:pPr marR="3175" algn="ctr">
              <a:lnSpc>
                <a:spcPts val="1295"/>
              </a:lnSpc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79106" y="2040382"/>
            <a:ext cx="168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88834" y="2401062"/>
            <a:ext cx="1052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0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1400" b="1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15" dirty="0">
                <a:solidFill>
                  <a:srgbClr val="FFFFFF"/>
                </a:solidFill>
                <a:latin typeface="Arial"/>
                <a:cs typeface="Arial"/>
              </a:rPr>
              <a:t>Hat</a:t>
            </a:r>
            <a:r>
              <a:rPr sz="14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4" dirty="0">
                <a:solidFill>
                  <a:srgbClr val="FFFFFF"/>
                </a:solidFill>
                <a:latin typeface="Arial"/>
                <a:cs typeface="Arial"/>
              </a:rPr>
              <a:t>Hacker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96125" y="3027679"/>
            <a:ext cx="158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33284" y="3675126"/>
            <a:ext cx="9982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29" dirty="0">
                <a:solidFill>
                  <a:srgbClr val="FFFFFF"/>
                </a:solidFill>
                <a:latin typeface="Arial"/>
                <a:cs typeface="Arial"/>
              </a:rPr>
              <a:t>Gray</a:t>
            </a:r>
            <a:r>
              <a:rPr sz="1400" b="1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15" dirty="0">
                <a:solidFill>
                  <a:srgbClr val="FFFFFF"/>
                </a:solidFill>
                <a:latin typeface="Arial"/>
                <a:cs typeface="Arial"/>
              </a:rPr>
              <a:t>Hat</a:t>
            </a:r>
            <a:r>
              <a:rPr sz="14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0" dirty="0">
                <a:solidFill>
                  <a:srgbClr val="FFFFFF"/>
                </a:solidFill>
                <a:latin typeface="Arial"/>
                <a:cs typeface="Arial"/>
              </a:rPr>
              <a:t>Hacker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44844" y="3511041"/>
            <a:ext cx="163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59907" y="4752847"/>
            <a:ext cx="949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45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1400" b="1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15" dirty="0">
                <a:solidFill>
                  <a:srgbClr val="FFFFFF"/>
                </a:solidFill>
                <a:latin typeface="Arial"/>
                <a:cs typeface="Arial"/>
              </a:rPr>
              <a:t>Hat</a:t>
            </a:r>
            <a:r>
              <a:rPr sz="14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0" dirty="0">
                <a:solidFill>
                  <a:srgbClr val="FFFFFF"/>
                </a:solidFill>
                <a:latin typeface="Arial"/>
                <a:cs typeface="Arial"/>
              </a:rPr>
              <a:t>Hacker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50890" y="3028569"/>
            <a:ext cx="160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74234" y="3654678"/>
            <a:ext cx="621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90" dirty="0">
                <a:solidFill>
                  <a:srgbClr val="FFFFFF"/>
                </a:solidFill>
                <a:latin typeface="Arial"/>
                <a:cs typeface="Arial"/>
              </a:rPr>
              <a:t>Hacktivist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65750" y="2016632"/>
            <a:ext cx="156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20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44314" y="2355342"/>
            <a:ext cx="799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95" dirty="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r>
              <a:rPr sz="14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0" dirty="0">
                <a:solidFill>
                  <a:srgbClr val="FFFFFF"/>
                </a:solidFill>
                <a:latin typeface="Arial"/>
                <a:cs typeface="Arial"/>
              </a:rPr>
              <a:t>Kiddie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6617" y="3247644"/>
            <a:ext cx="2637790" cy="1422400"/>
            <a:chOff x="826617" y="3247644"/>
            <a:chExt cx="2637790" cy="1422400"/>
          </a:xfrm>
        </p:grpSpPr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617" y="3247644"/>
              <a:ext cx="2637282" cy="7635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617" y="3905707"/>
              <a:ext cx="2548509" cy="763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41520"/>
            <a:ext cx="719455" cy="41275"/>
            <a:chOff x="0" y="4541520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41520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4541520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7"/>
                  </a:lnTo>
                  <a:lnTo>
                    <a:pt x="213359" y="41147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71473" y="4402632"/>
            <a:ext cx="1286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5" dirty="0">
                <a:solidFill>
                  <a:srgbClr val="876F9F"/>
                </a:solidFill>
                <a:latin typeface="Tahoma"/>
                <a:cs typeface="Tahoma"/>
              </a:rPr>
              <a:t>Cyber</a:t>
            </a:r>
            <a:r>
              <a:rPr sz="1800" b="1" spc="-185" dirty="0">
                <a:solidFill>
                  <a:srgbClr val="876F9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876F9F"/>
                </a:solidFill>
                <a:latin typeface="Tahoma"/>
                <a:cs typeface="Tahoma"/>
              </a:rPr>
              <a:t>Attack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8189" y="4819802"/>
            <a:ext cx="167640" cy="205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4511" y="792480"/>
            <a:ext cx="649224" cy="6217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9706" y="4024579"/>
            <a:ext cx="1076578" cy="2545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7831" y="4401311"/>
            <a:ext cx="1513331" cy="59283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8704" y="425195"/>
            <a:ext cx="8719185" cy="3476625"/>
            <a:chOff x="298704" y="425195"/>
            <a:chExt cx="8719185" cy="34766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3224" y="1580387"/>
              <a:ext cx="3034283" cy="23210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704" y="425195"/>
              <a:ext cx="1615440" cy="18836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39773" y="930482"/>
              <a:ext cx="5824855" cy="2491740"/>
            </a:xfrm>
            <a:custGeom>
              <a:avLst/>
              <a:gdLst/>
              <a:ahLst/>
              <a:cxnLst/>
              <a:rect l="l" t="t" r="r" b="b"/>
              <a:pathLst>
                <a:path w="5824855" h="2491740">
                  <a:moveTo>
                    <a:pt x="5824728" y="70150"/>
                  </a:moveTo>
                  <a:lnTo>
                    <a:pt x="5777766" y="63740"/>
                  </a:lnTo>
                  <a:lnTo>
                    <a:pt x="5730800" y="57377"/>
                  </a:lnTo>
                  <a:lnTo>
                    <a:pt x="5683825" y="51110"/>
                  </a:lnTo>
                  <a:lnTo>
                    <a:pt x="5636836" y="44985"/>
                  </a:lnTo>
                  <a:lnTo>
                    <a:pt x="5589829" y="39052"/>
                  </a:lnTo>
                  <a:lnTo>
                    <a:pt x="5542799" y="33356"/>
                  </a:lnTo>
                  <a:lnTo>
                    <a:pt x="5495742" y="27947"/>
                  </a:lnTo>
                  <a:lnTo>
                    <a:pt x="5448653" y="22871"/>
                  </a:lnTo>
                  <a:lnTo>
                    <a:pt x="5401527" y="18177"/>
                  </a:lnTo>
                  <a:lnTo>
                    <a:pt x="5354361" y="13912"/>
                  </a:lnTo>
                  <a:lnTo>
                    <a:pt x="5307148" y="10123"/>
                  </a:lnTo>
                  <a:lnTo>
                    <a:pt x="5259886" y="6859"/>
                  </a:lnTo>
                  <a:lnTo>
                    <a:pt x="5212569" y="4167"/>
                  </a:lnTo>
                  <a:lnTo>
                    <a:pt x="5165192" y="2094"/>
                  </a:lnTo>
                  <a:lnTo>
                    <a:pt x="5117752" y="689"/>
                  </a:lnTo>
                  <a:lnTo>
                    <a:pt x="5070243" y="0"/>
                  </a:lnTo>
                  <a:lnTo>
                    <a:pt x="5022662" y="72"/>
                  </a:lnTo>
                  <a:lnTo>
                    <a:pt x="4975002" y="955"/>
                  </a:lnTo>
                  <a:lnTo>
                    <a:pt x="4927261" y="2697"/>
                  </a:lnTo>
                  <a:lnTo>
                    <a:pt x="4879433" y="5344"/>
                  </a:lnTo>
                  <a:lnTo>
                    <a:pt x="4831514" y="8944"/>
                  </a:lnTo>
                  <a:lnTo>
                    <a:pt x="4783499" y="13546"/>
                  </a:lnTo>
                  <a:lnTo>
                    <a:pt x="4735384" y="19196"/>
                  </a:lnTo>
                  <a:lnTo>
                    <a:pt x="4687164" y="25943"/>
                  </a:lnTo>
                  <a:lnTo>
                    <a:pt x="4638835" y="33833"/>
                  </a:lnTo>
                  <a:lnTo>
                    <a:pt x="4590391" y="42916"/>
                  </a:lnTo>
                  <a:lnTo>
                    <a:pt x="4541829" y="53238"/>
                  </a:lnTo>
                  <a:lnTo>
                    <a:pt x="4493144" y="64847"/>
                  </a:lnTo>
                  <a:lnTo>
                    <a:pt x="4444331" y="77791"/>
                  </a:lnTo>
                  <a:lnTo>
                    <a:pt x="4395386" y="92117"/>
                  </a:lnTo>
                  <a:lnTo>
                    <a:pt x="4346304" y="107874"/>
                  </a:lnTo>
                  <a:lnTo>
                    <a:pt x="4297080" y="125108"/>
                  </a:lnTo>
                  <a:lnTo>
                    <a:pt x="4247711" y="143868"/>
                  </a:lnTo>
                  <a:lnTo>
                    <a:pt x="4198191" y="164201"/>
                  </a:lnTo>
                  <a:lnTo>
                    <a:pt x="4148516" y="186154"/>
                  </a:lnTo>
                  <a:lnTo>
                    <a:pt x="4098682" y="209776"/>
                  </a:lnTo>
                  <a:lnTo>
                    <a:pt x="4048683" y="235115"/>
                  </a:lnTo>
                  <a:lnTo>
                    <a:pt x="3998516" y="262217"/>
                  </a:lnTo>
                  <a:lnTo>
                    <a:pt x="3948176" y="291130"/>
                  </a:lnTo>
                  <a:lnTo>
                    <a:pt x="3883428" y="332627"/>
                  </a:lnTo>
                  <a:lnTo>
                    <a:pt x="3850854" y="355788"/>
                  </a:lnTo>
                  <a:lnTo>
                    <a:pt x="3818152" y="380478"/>
                  </a:lnTo>
                  <a:lnTo>
                    <a:pt x="3785326" y="406638"/>
                  </a:lnTo>
                  <a:lnTo>
                    <a:pt x="3752382" y="434210"/>
                  </a:lnTo>
                  <a:lnTo>
                    <a:pt x="3719324" y="463134"/>
                  </a:lnTo>
                  <a:lnTo>
                    <a:pt x="3686157" y="493352"/>
                  </a:lnTo>
                  <a:lnTo>
                    <a:pt x="3652884" y="524805"/>
                  </a:lnTo>
                  <a:lnTo>
                    <a:pt x="3619511" y="557432"/>
                  </a:lnTo>
                  <a:lnTo>
                    <a:pt x="3586043" y="591176"/>
                  </a:lnTo>
                  <a:lnTo>
                    <a:pt x="3552483" y="625978"/>
                  </a:lnTo>
                  <a:lnTo>
                    <a:pt x="3518836" y="661778"/>
                  </a:lnTo>
                  <a:lnTo>
                    <a:pt x="3485108" y="698518"/>
                  </a:lnTo>
                  <a:lnTo>
                    <a:pt x="3451302" y="736138"/>
                  </a:lnTo>
                  <a:lnTo>
                    <a:pt x="3417423" y="774579"/>
                  </a:lnTo>
                  <a:lnTo>
                    <a:pt x="3383475" y="813783"/>
                  </a:lnTo>
                  <a:lnTo>
                    <a:pt x="3349464" y="853690"/>
                  </a:lnTo>
                  <a:lnTo>
                    <a:pt x="3315394" y="894242"/>
                  </a:lnTo>
                  <a:lnTo>
                    <a:pt x="3281269" y="935379"/>
                  </a:lnTo>
                  <a:lnTo>
                    <a:pt x="3247094" y="977043"/>
                  </a:lnTo>
                  <a:lnTo>
                    <a:pt x="3212873" y="1019174"/>
                  </a:lnTo>
                  <a:lnTo>
                    <a:pt x="3178612" y="1061713"/>
                  </a:lnTo>
                  <a:lnTo>
                    <a:pt x="3144314" y="1104602"/>
                  </a:lnTo>
                  <a:lnTo>
                    <a:pt x="3109985" y="1147782"/>
                  </a:lnTo>
                  <a:lnTo>
                    <a:pt x="3075628" y="1191192"/>
                  </a:lnTo>
                  <a:lnTo>
                    <a:pt x="3041249" y="1234776"/>
                  </a:lnTo>
                  <a:lnTo>
                    <a:pt x="3006851" y="1278472"/>
                  </a:lnTo>
                  <a:lnTo>
                    <a:pt x="2972441" y="1322223"/>
                  </a:lnTo>
                  <a:lnTo>
                    <a:pt x="2938021" y="1365970"/>
                  </a:lnTo>
                  <a:lnTo>
                    <a:pt x="2903597" y="1409653"/>
                  </a:lnTo>
                  <a:lnTo>
                    <a:pt x="2869173" y="1453213"/>
                  </a:lnTo>
                  <a:lnTo>
                    <a:pt x="2834754" y="1496592"/>
                  </a:lnTo>
                  <a:lnTo>
                    <a:pt x="2800344" y="1539730"/>
                  </a:lnTo>
                  <a:lnTo>
                    <a:pt x="2765948" y="1582569"/>
                  </a:lnTo>
                  <a:lnTo>
                    <a:pt x="2731571" y="1625049"/>
                  </a:lnTo>
                  <a:lnTo>
                    <a:pt x="2697217" y="1667111"/>
                  </a:lnTo>
                  <a:lnTo>
                    <a:pt x="2662891" y="1708697"/>
                  </a:lnTo>
                  <a:lnTo>
                    <a:pt x="2628597" y="1749748"/>
                  </a:lnTo>
                  <a:lnTo>
                    <a:pt x="2594339" y="1790203"/>
                  </a:lnTo>
                  <a:lnTo>
                    <a:pt x="2560123" y="1830005"/>
                  </a:lnTo>
                  <a:lnTo>
                    <a:pt x="2525953" y="1869095"/>
                  </a:lnTo>
                  <a:lnTo>
                    <a:pt x="2491834" y="1907413"/>
                  </a:lnTo>
                  <a:lnTo>
                    <a:pt x="2457769" y="1944900"/>
                  </a:lnTo>
                  <a:lnTo>
                    <a:pt x="2423765" y="1981498"/>
                  </a:lnTo>
                  <a:lnTo>
                    <a:pt x="2389824" y="2017147"/>
                  </a:lnTo>
                  <a:lnTo>
                    <a:pt x="2355953" y="2051789"/>
                  </a:lnTo>
                  <a:lnTo>
                    <a:pt x="2322155" y="2085364"/>
                  </a:lnTo>
                  <a:lnTo>
                    <a:pt x="2288434" y="2117813"/>
                  </a:lnTo>
                  <a:lnTo>
                    <a:pt x="2254797" y="2149078"/>
                  </a:lnTo>
                  <a:lnTo>
                    <a:pt x="2221246" y="2179099"/>
                  </a:lnTo>
                  <a:lnTo>
                    <a:pt x="2187787" y="2207818"/>
                  </a:lnTo>
                  <a:lnTo>
                    <a:pt x="2154425" y="2235175"/>
                  </a:lnTo>
                  <a:lnTo>
                    <a:pt x="2121163" y="2261111"/>
                  </a:lnTo>
                  <a:lnTo>
                    <a:pt x="2088006" y="2285568"/>
                  </a:lnTo>
                  <a:lnTo>
                    <a:pt x="2054960" y="2308486"/>
                  </a:lnTo>
                  <a:lnTo>
                    <a:pt x="2022028" y="2329807"/>
                  </a:lnTo>
                  <a:lnTo>
                    <a:pt x="1989215" y="2349471"/>
                  </a:lnTo>
                  <a:lnTo>
                    <a:pt x="1923965" y="2383593"/>
                  </a:lnTo>
                  <a:lnTo>
                    <a:pt x="1844608" y="2416313"/>
                  </a:lnTo>
                  <a:lnTo>
                    <a:pt x="1797815" y="2432553"/>
                  </a:lnTo>
                  <a:lnTo>
                    <a:pt x="1751155" y="2446705"/>
                  </a:lnTo>
                  <a:lnTo>
                    <a:pt x="1704625" y="2458821"/>
                  </a:lnTo>
                  <a:lnTo>
                    <a:pt x="1658222" y="2468954"/>
                  </a:lnTo>
                  <a:lnTo>
                    <a:pt x="1611943" y="2477155"/>
                  </a:lnTo>
                  <a:lnTo>
                    <a:pt x="1565783" y="2483478"/>
                  </a:lnTo>
                  <a:lnTo>
                    <a:pt x="1519740" y="2487973"/>
                  </a:lnTo>
                  <a:lnTo>
                    <a:pt x="1473811" y="2490694"/>
                  </a:lnTo>
                  <a:lnTo>
                    <a:pt x="1427991" y="2491693"/>
                  </a:lnTo>
                  <a:lnTo>
                    <a:pt x="1382278" y="2491021"/>
                  </a:lnTo>
                  <a:lnTo>
                    <a:pt x="1336669" y="2488731"/>
                  </a:lnTo>
                  <a:lnTo>
                    <a:pt x="1291160" y="2484875"/>
                  </a:lnTo>
                  <a:lnTo>
                    <a:pt x="1245747" y="2479505"/>
                  </a:lnTo>
                  <a:lnTo>
                    <a:pt x="1200428" y="2472674"/>
                  </a:lnTo>
                  <a:lnTo>
                    <a:pt x="1155199" y="2464433"/>
                  </a:lnTo>
                  <a:lnTo>
                    <a:pt x="1110057" y="2454836"/>
                  </a:lnTo>
                  <a:lnTo>
                    <a:pt x="1064999" y="2443933"/>
                  </a:lnTo>
                  <a:lnTo>
                    <a:pt x="1020020" y="2431778"/>
                  </a:lnTo>
                  <a:lnTo>
                    <a:pt x="975118" y="2418422"/>
                  </a:lnTo>
                  <a:lnTo>
                    <a:pt x="930290" y="2403918"/>
                  </a:lnTo>
                  <a:lnTo>
                    <a:pt x="885532" y="2388318"/>
                  </a:lnTo>
                  <a:lnTo>
                    <a:pt x="840841" y="2371674"/>
                  </a:lnTo>
                  <a:lnTo>
                    <a:pt x="796214" y="2354038"/>
                  </a:lnTo>
                  <a:lnTo>
                    <a:pt x="751647" y="2335463"/>
                  </a:lnTo>
                  <a:lnTo>
                    <a:pt x="707136" y="2316000"/>
                  </a:lnTo>
                  <a:lnTo>
                    <a:pt x="662680" y="2295702"/>
                  </a:lnTo>
                  <a:lnTo>
                    <a:pt x="618273" y="2274621"/>
                  </a:lnTo>
                  <a:lnTo>
                    <a:pt x="573914" y="2252810"/>
                  </a:lnTo>
                  <a:lnTo>
                    <a:pt x="529598" y="2230319"/>
                  </a:lnTo>
                  <a:lnTo>
                    <a:pt x="485322" y="2207203"/>
                  </a:lnTo>
                  <a:lnTo>
                    <a:pt x="441083" y="2183512"/>
                  </a:lnTo>
                  <a:lnTo>
                    <a:pt x="396878" y="2159299"/>
                  </a:lnTo>
                  <a:lnTo>
                    <a:pt x="352704" y="2134617"/>
                  </a:lnTo>
                  <a:lnTo>
                    <a:pt x="308556" y="2109517"/>
                  </a:lnTo>
                  <a:lnTo>
                    <a:pt x="264432" y="2084052"/>
                  </a:lnTo>
                  <a:lnTo>
                    <a:pt x="220328" y="2058273"/>
                  </a:lnTo>
                  <a:lnTo>
                    <a:pt x="176242" y="2032234"/>
                  </a:lnTo>
                  <a:lnTo>
                    <a:pt x="132169" y="2005985"/>
                  </a:lnTo>
                  <a:lnTo>
                    <a:pt x="88107" y="1979580"/>
                  </a:lnTo>
                  <a:lnTo>
                    <a:pt x="44051" y="1953071"/>
                  </a:lnTo>
                  <a:lnTo>
                    <a:pt x="0" y="1926509"/>
                  </a:lnTo>
                </a:path>
              </a:pathLst>
            </a:custGeom>
            <a:ln w="19050">
              <a:solidFill>
                <a:srgbClr val="FF409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963" y="2289047"/>
              <a:ext cx="650748" cy="623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06500" y="736676"/>
            <a:ext cx="4279265" cy="2080895"/>
            <a:chOff x="806500" y="736676"/>
            <a:chExt cx="4279265" cy="2080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500" y="736676"/>
              <a:ext cx="2884678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500" y="1395348"/>
              <a:ext cx="3059430" cy="7635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500" y="2053412"/>
              <a:ext cx="4278757" cy="76382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7708" y="4819802"/>
            <a:ext cx="214883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058155" y="672083"/>
            <a:ext cx="3634740" cy="4077335"/>
            <a:chOff x="5058155" y="672083"/>
            <a:chExt cx="3634740" cy="4077335"/>
          </a:xfrm>
        </p:grpSpPr>
        <p:sp>
          <p:nvSpPr>
            <p:cNvPr id="11" name="object 11"/>
            <p:cNvSpPr/>
            <p:nvPr/>
          </p:nvSpPr>
          <p:spPr>
            <a:xfrm>
              <a:off x="5785104" y="672083"/>
              <a:ext cx="2712720" cy="3677920"/>
            </a:xfrm>
            <a:custGeom>
              <a:avLst/>
              <a:gdLst/>
              <a:ahLst/>
              <a:cxnLst/>
              <a:rect l="l" t="t" r="r" b="b"/>
              <a:pathLst>
                <a:path w="2712720" h="3677920">
                  <a:moveTo>
                    <a:pt x="381" y="0"/>
                  </a:moveTo>
                  <a:lnTo>
                    <a:pt x="0" y="2112645"/>
                  </a:lnTo>
                  <a:lnTo>
                    <a:pt x="2712339" y="3677412"/>
                  </a:lnTo>
                  <a:lnTo>
                    <a:pt x="2712720" y="156476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8611" y="740663"/>
              <a:ext cx="2712719" cy="36774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58611" y="740663"/>
              <a:ext cx="2710180" cy="1849120"/>
            </a:xfrm>
            <a:custGeom>
              <a:avLst/>
              <a:gdLst/>
              <a:ahLst/>
              <a:cxnLst/>
              <a:rect l="l" t="t" r="r" b="b"/>
              <a:pathLst>
                <a:path w="2710179" h="1849120">
                  <a:moveTo>
                    <a:pt x="0" y="0"/>
                  </a:moveTo>
                  <a:lnTo>
                    <a:pt x="0" y="286385"/>
                  </a:lnTo>
                  <a:lnTo>
                    <a:pt x="2709671" y="1848612"/>
                  </a:lnTo>
                  <a:lnTo>
                    <a:pt x="2709671" y="1562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02579" y="1694687"/>
              <a:ext cx="702945" cy="599440"/>
            </a:xfrm>
            <a:custGeom>
              <a:avLst/>
              <a:gdLst/>
              <a:ahLst/>
              <a:cxnLst/>
              <a:rect l="l" t="t" r="r" b="b"/>
              <a:pathLst>
                <a:path w="702945" h="599439">
                  <a:moveTo>
                    <a:pt x="0" y="0"/>
                  </a:moveTo>
                  <a:lnTo>
                    <a:pt x="0" y="194437"/>
                  </a:lnTo>
                  <a:lnTo>
                    <a:pt x="702564" y="598932"/>
                  </a:lnTo>
                  <a:lnTo>
                    <a:pt x="702564" y="404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31963" y="2775204"/>
              <a:ext cx="701040" cy="599440"/>
            </a:xfrm>
            <a:custGeom>
              <a:avLst/>
              <a:gdLst/>
              <a:ahLst/>
              <a:cxnLst/>
              <a:rect l="l" t="t" r="r" b="b"/>
              <a:pathLst>
                <a:path w="701040" h="599439">
                  <a:moveTo>
                    <a:pt x="0" y="0"/>
                  </a:moveTo>
                  <a:lnTo>
                    <a:pt x="0" y="194437"/>
                  </a:lnTo>
                  <a:lnTo>
                    <a:pt x="701039" y="598932"/>
                  </a:lnTo>
                  <a:lnTo>
                    <a:pt x="701039" y="404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1492" y="1531619"/>
              <a:ext cx="1556385" cy="990600"/>
            </a:xfrm>
            <a:custGeom>
              <a:avLst/>
              <a:gdLst/>
              <a:ahLst/>
              <a:cxnLst/>
              <a:rect l="l" t="t" r="r" b="b"/>
              <a:pathLst>
                <a:path w="1556384" h="990600">
                  <a:moveTo>
                    <a:pt x="1143000" y="924306"/>
                  </a:moveTo>
                  <a:lnTo>
                    <a:pt x="0" y="265176"/>
                  </a:lnTo>
                  <a:lnTo>
                    <a:pt x="0" y="331470"/>
                  </a:lnTo>
                  <a:lnTo>
                    <a:pt x="1143000" y="990600"/>
                  </a:lnTo>
                  <a:lnTo>
                    <a:pt x="1143000" y="924306"/>
                  </a:lnTo>
                  <a:close/>
                </a:path>
                <a:path w="1556384" h="990600">
                  <a:moveTo>
                    <a:pt x="1342644" y="907669"/>
                  </a:moveTo>
                  <a:lnTo>
                    <a:pt x="0" y="134112"/>
                  </a:lnTo>
                  <a:lnTo>
                    <a:pt x="0" y="200279"/>
                  </a:lnTo>
                  <a:lnTo>
                    <a:pt x="1342644" y="973836"/>
                  </a:lnTo>
                  <a:lnTo>
                    <a:pt x="1342644" y="907669"/>
                  </a:lnTo>
                  <a:close/>
                </a:path>
                <a:path w="1556384" h="990600">
                  <a:moveTo>
                    <a:pt x="1556004" y="898398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556004" y="964692"/>
                  </a:lnTo>
                  <a:lnTo>
                    <a:pt x="1556004" y="89839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0743" y="2136647"/>
              <a:ext cx="1140460" cy="1243965"/>
            </a:xfrm>
            <a:custGeom>
              <a:avLst/>
              <a:gdLst/>
              <a:ahLst/>
              <a:cxnLst/>
              <a:rect l="l" t="t" r="r" b="b"/>
              <a:pathLst>
                <a:path w="1140460" h="1243964">
                  <a:moveTo>
                    <a:pt x="0" y="0"/>
                  </a:moveTo>
                  <a:lnTo>
                    <a:pt x="0" y="586739"/>
                  </a:lnTo>
                  <a:lnTo>
                    <a:pt x="1139952" y="1243583"/>
                  </a:lnTo>
                  <a:lnTo>
                    <a:pt x="1139952" y="6568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1491" y="937263"/>
              <a:ext cx="111252" cy="1676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4344" y="3086100"/>
              <a:ext cx="1368552" cy="13761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24928" y="3264407"/>
              <a:ext cx="966469" cy="762000"/>
            </a:xfrm>
            <a:custGeom>
              <a:avLst/>
              <a:gdLst/>
              <a:ahLst/>
              <a:cxnLst/>
              <a:rect l="l" t="t" r="r" b="b"/>
              <a:pathLst>
                <a:path w="966470" h="762000">
                  <a:moveTo>
                    <a:pt x="207264" y="118618"/>
                  </a:moveTo>
                  <a:lnTo>
                    <a:pt x="0" y="0"/>
                  </a:lnTo>
                  <a:lnTo>
                    <a:pt x="0" y="193802"/>
                  </a:lnTo>
                  <a:lnTo>
                    <a:pt x="207264" y="312420"/>
                  </a:lnTo>
                  <a:lnTo>
                    <a:pt x="207264" y="118618"/>
                  </a:lnTo>
                  <a:close/>
                </a:path>
                <a:path w="966470" h="762000">
                  <a:moveTo>
                    <a:pt x="460248" y="271653"/>
                  </a:moveTo>
                  <a:lnTo>
                    <a:pt x="254508" y="152400"/>
                  </a:lnTo>
                  <a:lnTo>
                    <a:pt x="254508" y="347091"/>
                  </a:lnTo>
                  <a:lnTo>
                    <a:pt x="460248" y="466344"/>
                  </a:lnTo>
                  <a:lnTo>
                    <a:pt x="460248" y="271653"/>
                  </a:lnTo>
                  <a:close/>
                </a:path>
                <a:path w="966470" h="762000">
                  <a:moveTo>
                    <a:pt x="713232" y="414909"/>
                  </a:moveTo>
                  <a:lnTo>
                    <a:pt x="507492" y="295656"/>
                  </a:lnTo>
                  <a:lnTo>
                    <a:pt x="507492" y="489966"/>
                  </a:lnTo>
                  <a:lnTo>
                    <a:pt x="713232" y="609600"/>
                  </a:lnTo>
                  <a:lnTo>
                    <a:pt x="713232" y="414909"/>
                  </a:lnTo>
                  <a:close/>
                </a:path>
                <a:path w="966470" h="762000">
                  <a:moveTo>
                    <a:pt x="966216" y="567309"/>
                  </a:moveTo>
                  <a:lnTo>
                    <a:pt x="760476" y="448056"/>
                  </a:lnTo>
                  <a:lnTo>
                    <a:pt x="760476" y="642747"/>
                  </a:lnTo>
                  <a:lnTo>
                    <a:pt x="966216" y="762000"/>
                  </a:lnTo>
                  <a:lnTo>
                    <a:pt x="966216" y="56730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58155" y="2202180"/>
              <a:ext cx="1139952" cy="1245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35880" y="2388107"/>
              <a:ext cx="905510" cy="617220"/>
            </a:xfrm>
            <a:custGeom>
              <a:avLst/>
              <a:gdLst/>
              <a:ahLst/>
              <a:cxnLst/>
              <a:rect l="l" t="t" r="r" b="b"/>
              <a:pathLst>
                <a:path w="905510" h="617219">
                  <a:moveTo>
                    <a:pt x="725424" y="551180"/>
                  </a:moveTo>
                  <a:lnTo>
                    <a:pt x="0" y="134112"/>
                  </a:lnTo>
                  <a:lnTo>
                    <a:pt x="0" y="200152"/>
                  </a:lnTo>
                  <a:lnTo>
                    <a:pt x="725424" y="617220"/>
                  </a:lnTo>
                  <a:lnTo>
                    <a:pt x="725424" y="551180"/>
                  </a:lnTo>
                  <a:close/>
                </a:path>
                <a:path w="905510" h="617219">
                  <a:moveTo>
                    <a:pt x="905256" y="522097"/>
                  </a:moveTo>
                  <a:lnTo>
                    <a:pt x="0" y="0"/>
                  </a:lnTo>
                  <a:lnTo>
                    <a:pt x="0" y="66548"/>
                  </a:lnTo>
                  <a:lnTo>
                    <a:pt x="905256" y="588264"/>
                  </a:lnTo>
                  <a:lnTo>
                    <a:pt x="905256" y="52209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760" y="3475688"/>
              <a:ext cx="918920" cy="127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92352" y="1257300"/>
            <a:ext cx="6559550" cy="3733800"/>
            <a:chOff x="1292352" y="1257300"/>
            <a:chExt cx="6559550" cy="3733800"/>
          </a:xfrm>
        </p:grpSpPr>
        <p:sp>
          <p:nvSpPr>
            <p:cNvPr id="6" name="object 6"/>
            <p:cNvSpPr/>
            <p:nvPr/>
          </p:nvSpPr>
          <p:spPr>
            <a:xfrm>
              <a:off x="1292352" y="1257300"/>
              <a:ext cx="6559550" cy="3733800"/>
            </a:xfrm>
            <a:custGeom>
              <a:avLst/>
              <a:gdLst/>
              <a:ahLst/>
              <a:cxnLst/>
              <a:rect l="l" t="t" r="r" b="b"/>
              <a:pathLst>
                <a:path w="6559550" h="3733800">
                  <a:moveTo>
                    <a:pt x="6559296" y="0"/>
                  </a:moveTo>
                  <a:lnTo>
                    <a:pt x="0" y="0"/>
                  </a:lnTo>
                  <a:lnTo>
                    <a:pt x="0" y="3733800"/>
                  </a:lnTo>
                  <a:lnTo>
                    <a:pt x="6559296" y="3733800"/>
                  </a:lnTo>
                  <a:lnTo>
                    <a:pt x="6559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1740" y="1257300"/>
              <a:ext cx="4160519" cy="37338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617" y="656590"/>
            <a:ext cx="4800727" cy="381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2468" y="4819802"/>
            <a:ext cx="260603" cy="2057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06500" y="1368247"/>
            <a:ext cx="4795520" cy="1422400"/>
            <a:chOff x="806500" y="1368247"/>
            <a:chExt cx="4795520" cy="1422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500" y="1368247"/>
              <a:ext cx="1653539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281" y="1368247"/>
              <a:ext cx="1991741" cy="7638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500" y="2026361"/>
              <a:ext cx="2674112" cy="7638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3226" y="2026361"/>
              <a:ext cx="2388235" cy="763828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3993" y="4819802"/>
            <a:ext cx="256031" cy="2057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8165592" y="533681"/>
            <a:ext cx="748665" cy="1121410"/>
          </a:xfrm>
          <a:custGeom>
            <a:avLst/>
            <a:gdLst/>
            <a:ahLst/>
            <a:cxnLst/>
            <a:rect l="l" t="t" r="r" b="b"/>
            <a:pathLst>
              <a:path w="748665" h="1121410">
                <a:moveTo>
                  <a:pt x="219663" y="0"/>
                </a:moveTo>
                <a:lnTo>
                  <a:pt x="153180" y="15483"/>
                </a:lnTo>
                <a:lnTo>
                  <a:pt x="96374" y="53665"/>
                </a:lnTo>
                <a:lnTo>
                  <a:pt x="51063" y="113072"/>
                </a:lnTo>
                <a:lnTo>
                  <a:pt x="33286" y="150274"/>
                </a:lnTo>
                <a:lnTo>
                  <a:pt x="19064" y="192230"/>
                </a:lnTo>
                <a:lnTo>
                  <a:pt x="8624" y="238755"/>
                </a:lnTo>
                <a:lnTo>
                  <a:pt x="2193" y="289666"/>
                </a:lnTo>
                <a:lnTo>
                  <a:pt x="0" y="344777"/>
                </a:lnTo>
                <a:lnTo>
                  <a:pt x="1527" y="392829"/>
                </a:lnTo>
                <a:lnTo>
                  <a:pt x="6023" y="441395"/>
                </a:lnTo>
                <a:lnTo>
                  <a:pt x="13354" y="490217"/>
                </a:lnTo>
                <a:lnTo>
                  <a:pt x="23390" y="539038"/>
                </a:lnTo>
                <a:lnTo>
                  <a:pt x="35997" y="587600"/>
                </a:lnTo>
                <a:lnTo>
                  <a:pt x="51044" y="635644"/>
                </a:lnTo>
                <a:lnTo>
                  <a:pt x="68399" y="682914"/>
                </a:lnTo>
                <a:lnTo>
                  <a:pt x="87930" y="729152"/>
                </a:lnTo>
                <a:lnTo>
                  <a:pt x="109505" y="774100"/>
                </a:lnTo>
                <a:lnTo>
                  <a:pt x="132992" y="817501"/>
                </a:lnTo>
                <a:lnTo>
                  <a:pt x="158260" y="859096"/>
                </a:lnTo>
                <a:lnTo>
                  <a:pt x="185175" y="898628"/>
                </a:lnTo>
                <a:lnTo>
                  <a:pt x="213606" y="935840"/>
                </a:lnTo>
                <a:lnTo>
                  <a:pt x="243422" y="970474"/>
                </a:lnTo>
                <a:lnTo>
                  <a:pt x="274490" y="1002272"/>
                </a:lnTo>
                <a:lnTo>
                  <a:pt x="306678" y="1030977"/>
                </a:lnTo>
                <a:lnTo>
                  <a:pt x="339855" y="1056330"/>
                </a:lnTo>
                <a:lnTo>
                  <a:pt x="373887" y="1078075"/>
                </a:lnTo>
                <a:lnTo>
                  <a:pt x="414723" y="1098540"/>
                </a:lnTo>
                <a:lnTo>
                  <a:pt x="454275" y="1112410"/>
                </a:lnTo>
                <a:lnTo>
                  <a:pt x="492317" y="1119869"/>
                </a:lnTo>
                <a:lnTo>
                  <a:pt x="528620" y="1121100"/>
                </a:lnTo>
                <a:lnTo>
                  <a:pt x="562958" y="1116288"/>
                </a:lnTo>
                <a:lnTo>
                  <a:pt x="624829" y="1089270"/>
                </a:lnTo>
                <a:lnTo>
                  <a:pt x="676115" y="1040292"/>
                </a:lnTo>
                <a:lnTo>
                  <a:pt x="697220" y="1008027"/>
                </a:lnTo>
                <a:lnTo>
                  <a:pt x="714997" y="970825"/>
                </a:lnTo>
                <a:lnTo>
                  <a:pt x="729219" y="928869"/>
                </a:lnTo>
                <a:lnTo>
                  <a:pt x="739659" y="882344"/>
                </a:lnTo>
                <a:lnTo>
                  <a:pt x="746090" y="831434"/>
                </a:lnTo>
                <a:lnTo>
                  <a:pt x="748283" y="776323"/>
                </a:lnTo>
                <a:lnTo>
                  <a:pt x="746756" y="728346"/>
                </a:lnTo>
                <a:lnTo>
                  <a:pt x="742260" y="679838"/>
                </a:lnTo>
                <a:lnTo>
                  <a:pt x="734929" y="631058"/>
                </a:lnTo>
                <a:lnTo>
                  <a:pt x="724893" y="582266"/>
                </a:lnTo>
                <a:lnTo>
                  <a:pt x="712286" y="533720"/>
                </a:lnTo>
                <a:lnTo>
                  <a:pt x="697239" y="485681"/>
                </a:lnTo>
                <a:lnTo>
                  <a:pt x="679884" y="438406"/>
                </a:lnTo>
                <a:lnTo>
                  <a:pt x="660353" y="392156"/>
                </a:lnTo>
                <a:lnTo>
                  <a:pt x="638778" y="347190"/>
                </a:lnTo>
                <a:lnTo>
                  <a:pt x="615291" y="303766"/>
                </a:lnTo>
                <a:lnTo>
                  <a:pt x="590023" y="262144"/>
                </a:lnTo>
                <a:lnTo>
                  <a:pt x="563108" y="222584"/>
                </a:lnTo>
                <a:lnTo>
                  <a:pt x="534677" y="185344"/>
                </a:lnTo>
                <a:lnTo>
                  <a:pt x="504861" y="150684"/>
                </a:lnTo>
                <a:lnTo>
                  <a:pt x="473793" y="118862"/>
                </a:lnTo>
                <a:lnTo>
                  <a:pt x="441605" y="90139"/>
                </a:lnTo>
                <a:lnTo>
                  <a:pt x="408428" y="64774"/>
                </a:lnTo>
                <a:lnTo>
                  <a:pt x="374396" y="43025"/>
                </a:lnTo>
                <a:lnTo>
                  <a:pt x="333560" y="22559"/>
                </a:lnTo>
                <a:lnTo>
                  <a:pt x="294008" y="8689"/>
                </a:lnTo>
                <a:lnTo>
                  <a:pt x="255966" y="1230"/>
                </a:lnTo>
                <a:lnTo>
                  <a:pt x="219663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97040" y="1001524"/>
            <a:ext cx="746760" cy="1122680"/>
          </a:xfrm>
          <a:custGeom>
            <a:avLst/>
            <a:gdLst/>
            <a:ahLst/>
            <a:cxnLst/>
            <a:rect l="l" t="t" r="r" b="b"/>
            <a:pathLst>
              <a:path w="746759" h="1122680">
                <a:moveTo>
                  <a:pt x="219254" y="0"/>
                </a:moveTo>
                <a:lnTo>
                  <a:pt x="152905" y="15522"/>
                </a:lnTo>
                <a:lnTo>
                  <a:pt x="96208" y="53774"/>
                </a:lnTo>
                <a:lnTo>
                  <a:pt x="50978" y="113276"/>
                </a:lnTo>
                <a:lnTo>
                  <a:pt x="33232" y="150535"/>
                </a:lnTo>
                <a:lnTo>
                  <a:pt x="19033" y="192552"/>
                </a:lnTo>
                <a:lnTo>
                  <a:pt x="8610" y="239144"/>
                </a:lnTo>
                <a:lnTo>
                  <a:pt x="2190" y="290124"/>
                </a:lnTo>
                <a:lnTo>
                  <a:pt x="0" y="345310"/>
                </a:lnTo>
                <a:lnTo>
                  <a:pt x="1525" y="393351"/>
                </a:lnTo>
                <a:lnTo>
                  <a:pt x="6014" y="441926"/>
                </a:lnTo>
                <a:lnTo>
                  <a:pt x="13333" y="490773"/>
                </a:lnTo>
                <a:lnTo>
                  <a:pt x="23352" y="539634"/>
                </a:lnTo>
                <a:lnTo>
                  <a:pt x="35938" y="588248"/>
                </a:lnTo>
                <a:lnTo>
                  <a:pt x="50959" y="636356"/>
                </a:lnTo>
                <a:lnTo>
                  <a:pt x="68284" y="683698"/>
                </a:lnTo>
                <a:lnTo>
                  <a:pt x="87780" y="730015"/>
                </a:lnTo>
                <a:lnTo>
                  <a:pt x="109315" y="775046"/>
                </a:lnTo>
                <a:lnTo>
                  <a:pt x="132757" y="818532"/>
                </a:lnTo>
                <a:lnTo>
                  <a:pt x="157975" y="860213"/>
                </a:lnTo>
                <a:lnTo>
                  <a:pt x="184836" y="899829"/>
                </a:lnTo>
                <a:lnTo>
                  <a:pt x="213209" y="937121"/>
                </a:lnTo>
                <a:lnTo>
                  <a:pt x="242961" y="971829"/>
                </a:lnTo>
                <a:lnTo>
                  <a:pt x="273961" y="1003693"/>
                </a:lnTo>
                <a:lnTo>
                  <a:pt x="306076" y="1032453"/>
                </a:lnTo>
                <a:lnTo>
                  <a:pt x="339175" y="1057850"/>
                </a:lnTo>
                <a:lnTo>
                  <a:pt x="373125" y="1079624"/>
                </a:lnTo>
                <a:lnTo>
                  <a:pt x="413863" y="1100110"/>
                </a:lnTo>
                <a:lnTo>
                  <a:pt x="453324" y="1113991"/>
                </a:lnTo>
                <a:lnTo>
                  <a:pt x="491280" y="1121450"/>
                </a:lnTo>
                <a:lnTo>
                  <a:pt x="527505" y="1122674"/>
                </a:lnTo>
                <a:lnTo>
                  <a:pt x="561772" y="1117846"/>
                </a:lnTo>
                <a:lnTo>
                  <a:pt x="623522" y="1090774"/>
                </a:lnTo>
                <a:lnTo>
                  <a:pt x="674713" y="1041713"/>
                </a:lnTo>
                <a:lnTo>
                  <a:pt x="695781" y="1009397"/>
                </a:lnTo>
                <a:lnTo>
                  <a:pt x="713527" y="972139"/>
                </a:lnTo>
                <a:lnTo>
                  <a:pt x="727726" y="930121"/>
                </a:lnTo>
                <a:lnTo>
                  <a:pt x="738149" y="883530"/>
                </a:lnTo>
                <a:lnTo>
                  <a:pt x="744569" y="832549"/>
                </a:lnTo>
                <a:lnTo>
                  <a:pt x="746759" y="777364"/>
                </a:lnTo>
                <a:lnTo>
                  <a:pt x="745234" y="729322"/>
                </a:lnTo>
                <a:lnTo>
                  <a:pt x="740745" y="680748"/>
                </a:lnTo>
                <a:lnTo>
                  <a:pt x="733426" y="631901"/>
                </a:lnTo>
                <a:lnTo>
                  <a:pt x="723407" y="583040"/>
                </a:lnTo>
                <a:lnTo>
                  <a:pt x="710821" y="534426"/>
                </a:lnTo>
                <a:lnTo>
                  <a:pt x="695800" y="486317"/>
                </a:lnTo>
                <a:lnTo>
                  <a:pt x="678475" y="438975"/>
                </a:lnTo>
                <a:lnTo>
                  <a:pt x="658979" y="392659"/>
                </a:lnTo>
                <a:lnTo>
                  <a:pt x="637444" y="347628"/>
                </a:lnTo>
                <a:lnTo>
                  <a:pt x="614002" y="304142"/>
                </a:lnTo>
                <a:lnTo>
                  <a:pt x="588784" y="262461"/>
                </a:lnTo>
                <a:lnTo>
                  <a:pt x="561923" y="222844"/>
                </a:lnTo>
                <a:lnTo>
                  <a:pt x="533550" y="185552"/>
                </a:lnTo>
                <a:lnTo>
                  <a:pt x="503798" y="150844"/>
                </a:lnTo>
                <a:lnTo>
                  <a:pt x="472798" y="118980"/>
                </a:lnTo>
                <a:lnTo>
                  <a:pt x="440683" y="90220"/>
                </a:lnTo>
                <a:lnTo>
                  <a:pt x="407584" y="64823"/>
                </a:lnTo>
                <a:lnTo>
                  <a:pt x="373633" y="43050"/>
                </a:lnTo>
                <a:lnTo>
                  <a:pt x="332896" y="22564"/>
                </a:lnTo>
                <a:lnTo>
                  <a:pt x="293435" y="8683"/>
                </a:lnTo>
                <a:lnTo>
                  <a:pt x="255479" y="1223"/>
                </a:lnTo>
                <a:lnTo>
                  <a:pt x="219254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093208" y="695200"/>
            <a:ext cx="3825240" cy="3915410"/>
            <a:chOff x="5093208" y="695200"/>
            <a:chExt cx="3825240" cy="3915410"/>
          </a:xfrm>
        </p:grpSpPr>
        <p:sp>
          <p:nvSpPr>
            <p:cNvPr id="14" name="object 14"/>
            <p:cNvSpPr/>
            <p:nvPr/>
          </p:nvSpPr>
          <p:spPr>
            <a:xfrm>
              <a:off x="8171688" y="2911096"/>
              <a:ext cx="746760" cy="1122680"/>
            </a:xfrm>
            <a:custGeom>
              <a:avLst/>
              <a:gdLst/>
              <a:ahLst/>
              <a:cxnLst/>
              <a:rect l="l" t="t" r="r" b="b"/>
              <a:pathLst>
                <a:path w="746759" h="1122679">
                  <a:moveTo>
                    <a:pt x="219254" y="0"/>
                  </a:moveTo>
                  <a:lnTo>
                    <a:pt x="152905" y="15522"/>
                  </a:lnTo>
                  <a:lnTo>
                    <a:pt x="96208" y="53774"/>
                  </a:lnTo>
                  <a:lnTo>
                    <a:pt x="50978" y="113276"/>
                  </a:lnTo>
                  <a:lnTo>
                    <a:pt x="33232" y="150535"/>
                  </a:lnTo>
                  <a:lnTo>
                    <a:pt x="19033" y="192552"/>
                  </a:lnTo>
                  <a:lnTo>
                    <a:pt x="8610" y="239144"/>
                  </a:lnTo>
                  <a:lnTo>
                    <a:pt x="2190" y="290124"/>
                  </a:lnTo>
                  <a:lnTo>
                    <a:pt x="0" y="345310"/>
                  </a:lnTo>
                  <a:lnTo>
                    <a:pt x="1525" y="393351"/>
                  </a:lnTo>
                  <a:lnTo>
                    <a:pt x="6014" y="441926"/>
                  </a:lnTo>
                  <a:lnTo>
                    <a:pt x="13333" y="490773"/>
                  </a:lnTo>
                  <a:lnTo>
                    <a:pt x="23352" y="539633"/>
                  </a:lnTo>
                  <a:lnTo>
                    <a:pt x="35938" y="588247"/>
                  </a:lnTo>
                  <a:lnTo>
                    <a:pt x="50959" y="636355"/>
                  </a:lnTo>
                  <a:lnTo>
                    <a:pt x="68284" y="683696"/>
                  </a:lnTo>
                  <a:lnTo>
                    <a:pt x="87780" y="730012"/>
                  </a:lnTo>
                  <a:lnTo>
                    <a:pt x="109315" y="775041"/>
                  </a:lnTo>
                  <a:lnTo>
                    <a:pt x="132757" y="818525"/>
                  </a:lnTo>
                  <a:lnTo>
                    <a:pt x="157975" y="860204"/>
                  </a:lnTo>
                  <a:lnTo>
                    <a:pt x="184836" y="899818"/>
                  </a:lnTo>
                  <a:lnTo>
                    <a:pt x="213209" y="937107"/>
                  </a:lnTo>
                  <a:lnTo>
                    <a:pt x="242961" y="971811"/>
                  </a:lnTo>
                  <a:lnTo>
                    <a:pt x="273961" y="1003671"/>
                  </a:lnTo>
                  <a:lnTo>
                    <a:pt x="306076" y="1032427"/>
                  </a:lnTo>
                  <a:lnTo>
                    <a:pt x="339175" y="1057818"/>
                  </a:lnTo>
                  <a:lnTo>
                    <a:pt x="373125" y="1079586"/>
                  </a:lnTo>
                  <a:lnTo>
                    <a:pt x="413863" y="1100075"/>
                  </a:lnTo>
                  <a:lnTo>
                    <a:pt x="453324" y="1113961"/>
                  </a:lnTo>
                  <a:lnTo>
                    <a:pt x="491280" y="1121426"/>
                  </a:lnTo>
                  <a:lnTo>
                    <a:pt x="527505" y="1122656"/>
                  </a:lnTo>
                  <a:lnTo>
                    <a:pt x="561772" y="1117835"/>
                  </a:lnTo>
                  <a:lnTo>
                    <a:pt x="623522" y="1090776"/>
                  </a:lnTo>
                  <a:lnTo>
                    <a:pt x="674713" y="1041725"/>
                  </a:lnTo>
                  <a:lnTo>
                    <a:pt x="695781" y="1009413"/>
                  </a:lnTo>
                  <a:lnTo>
                    <a:pt x="713527" y="972156"/>
                  </a:lnTo>
                  <a:lnTo>
                    <a:pt x="727726" y="930138"/>
                  </a:lnTo>
                  <a:lnTo>
                    <a:pt x="738149" y="883544"/>
                  </a:lnTo>
                  <a:lnTo>
                    <a:pt x="744569" y="832558"/>
                  </a:lnTo>
                  <a:lnTo>
                    <a:pt x="746759" y="777364"/>
                  </a:lnTo>
                  <a:lnTo>
                    <a:pt x="745234" y="729322"/>
                  </a:lnTo>
                  <a:lnTo>
                    <a:pt x="740745" y="680748"/>
                  </a:lnTo>
                  <a:lnTo>
                    <a:pt x="733426" y="631901"/>
                  </a:lnTo>
                  <a:lnTo>
                    <a:pt x="723407" y="583040"/>
                  </a:lnTo>
                  <a:lnTo>
                    <a:pt x="710821" y="534426"/>
                  </a:lnTo>
                  <a:lnTo>
                    <a:pt x="695800" y="486317"/>
                  </a:lnTo>
                  <a:lnTo>
                    <a:pt x="678475" y="438975"/>
                  </a:lnTo>
                  <a:lnTo>
                    <a:pt x="658979" y="392659"/>
                  </a:lnTo>
                  <a:lnTo>
                    <a:pt x="637444" y="347628"/>
                  </a:lnTo>
                  <a:lnTo>
                    <a:pt x="614002" y="304142"/>
                  </a:lnTo>
                  <a:lnTo>
                    <a:pt x="588784" y="262461"/>
                  </a:lnTo>
                  <a:lnTo>
                    <a:pt x="561923" y="222844"/>
                  </a:lnTo>
                  <a:lnTo>
                    <a:pt x="533550" y="185552"/>
                  </a:lnTo>
                  <a:lnTo>
                    <a:pt x="503798" y="150844"/>
                  </a:lnTo>
                  <a:lnTo>
                    <a:pt x="472798" y="118980"/>
                  </a:lnTo>
                  <a:lnTo>
                    <a:pt x="440683" y="90220"/>
                  </a:lnTo>
                  <a:lnTo>
                    <a:pt x="407584" y="64823"/>
                  </a:lnTo>
                  <a:lnTo>
                    <a:pt x="373633" y="43050"/>
                  </a:lnTo>
                  <a:lnTo>
                    <a:pt x="332896" y="22564"/>
                  </a:lnTo>
                  <a:lnTo>
                    <a:pt x="293435" y="8683"/>
                  </a:lnTo>
                  <a:lnTo>
                    <a:pt x="255479" y="1223"/>
                  </a:lnTo>
                  <a:lnTo>
                    <a:pt x="21925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3768" y="695200"/>
              <a:ext cx="2942843" cy="366801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63768" y="2804159"/>
              <a:ext cx="1061085" cy="875030"/>
            </a:xfrm>
            <a:custGeom>
              <a:avLst/>
              <a:gdLst/>
              <a:ahLst/>
              <a:cxnLst/>
              <a:rect l="l" t="t" r="r" b="b"/>
              <a:pathLst>
                <a:path w="1061084" h="875029">
                  <a:moveTo>
                    <a:pt x="0" y="0"/>
                  </a:moveTo>
                  <a:lnTo>
                    <a:pt x="530606" y="874776"/>
                  </a:lnTo>
                  <a:lnTo>
                    <a:pt x="1060704" y="613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04204" y="3512829"/>
              <a:ext cx="180340" cy="264160"/>
            </a:xfrm>
            <a:custGeom>
              <a:avLst/>
              <a:gdLst/>
              <a:ahLst/>
              <a:cxnLst/>
              <a:rect l="l" t="t" r="r" b="b"/>
              <a:pathLst>
                <a:path w="180339" h="264160">
                  <a:moveTo>
                    <a:pt x="54756" y="0"/>
                  </a:moveTo>
                  <a:lnTo>
                    <a:pt x="26193" y="9245"/>
                  </a:lnTo>
                  <a:lnTo>
                    <a:pt x="7012" y="36468"/>
                  </a:lnTo>
                  <a:lnTo>
                    <a:pt x="0" y="79492"/>
                  </a:lnTo>
                  <a:lnTo>
                    <a:pt x="7084" y="130561"/>
                  </a:lnTo>
                  <a:lnTo>
                    <a:pt x="26384" y="180203"/>
                  </a:lnTo>
                  <a:lnTo>
                    <a:pt x="54971" y="222795"/>
                  </a:lnTo>
                  <a:lnTo>
                    <a:pt x="89916" y="252720"/>
                  </a:lnTo>
                  <a:lnTo>
                    <a:pt x="125075" y="263632"/>
                  </a:lnTo>
                  <a:lnTo>
                    <a:pt x="153638" y="254386"/>
                  </a:lnTo>
                  <a:lnTo>
                    <a:pt x="172819" y="227163"/>
                  </a:lnTo>
                  <a:lnTo>
                    <a:pt x="179832" y="184140"/>
                  </a:lnTo>
                  <a:lnTo>
                    <a:pt x="172819" y="133070"/>
                  </a:lnTo>
                  <a:lnTo>
                    <a:pt x="153638" y="83429"/>
                  </a:lnTo>
                  <a:lnTo>
                    <a:pt x="125075" y="40836"/>
                  </a:lnTo>
                  <a:lnTo>
                    <a:pt x="89916" y="10912"/>
                  </a:lnTo>
                  <a:lnTo>
                    <a:pt x="54756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3208" y="1429511"/>
              <a:ext cx="1760219" cy="18501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29656" y="2060447"/>
              <a:ext cx="814069" cy="600710"/>
            </a:xfrm>
            <a:custGeom>
              <a:avLst/>
              <a:gdLst/>
              <a:ahLst/>
              <a:cxnLst/>
              <a:rect l="l" t="t" r="r" b="b"/>
              <a:pathLst>
                <a:path w="814070" h="600710">
                  <a:moveTo>
                    <a:pt x="810768" y="245745"/>
                  </a:moveTo>
                  <a:lnTo>
                    <a:pt x="463296" y="44196"/>
                  </a:lnTo>
                  <a:lnTo>
                    <a:pt x="463296" y="115443"/>
                  </a:lnTo>
                  <a:lnTo>
                    <a:pt x="810768" y="316992"/>
                  </a:lnTo>
                  <a:lnTo>
                    <a:pt x="810768" y="245745"/>
                  </a:lnTo>
                  <a:close/>
                </a:path>
                <a:path w="814070" h="600710">
                  <a:moveTo>
                    <a:pt x="812292" y="387604"/>
                  </a:moveTo>
                  <a:lnTo>
                    <a:pt x="141732" y="0"/>
                  </a:lnTo>
                  <a:lnTo>
                    <a:pt x="141732" y="71120"/>
                  </a:lnTo>
                  <a:lnTo>
                    <a:pt x="812292" y="458724"/>
                  </a:lnTo>
                  <a:lnTo>
                    <a:pt x="812292" y="387604"/>
                  </a:lnTo>
                  <a:close/>
                </a:path>
                <a:path w="814070" h="600710">
                  <a:moveTo>
                    <a:pt x="813816" y="529463"/>
                  </a:moveTo>
                  <a:lnTo>
                    <a:pt x="0" y="60960"/>
                  </a:lnTo>
                  <a:lnTo>
                    <a:pt x="0" y="131953"/>
                  </a:lnTo>
                  <a:lnTo>
                    <a:pt x="813816" y="600456"/>
                  </a:lnTo>
                  <a:lnTo>
                    <a:pt x="813816" y="529463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25768" y="2350011"/>
              <a:ext cx="180340" cy="262255"/>
            </a:xfrm>
            <a:custGeom>
              <a:avLst/>
              <a:gdLst/>
              <a:ahLst/>
              <a:cxnLst/>
              <a:rect l="l" t="t" r="r" b="b"/>
              <a:pathLst>
                <a:path w="180340" h="262255">
                  <a:moveTo>
                    <a:pt x="54756" y="0"/>
                  </a:moveTo>
                  <a:lnTo>
                    <a:pt x="26193" y="9330"/>
                  </a:lnTo>
                  <a:lnTo>
                    <a:pt x="7012" y="36472"/>
                  </a:lnTo>
                  <a:lnTo>
                    <a:pt x="0" y="79117"/>
                  </a:lnTo>
                  <a:lnTo>
                    <a:pt x="7084" y="130046"/>
                  </a:lnTo>
                  <a:lnTo>
                    <a:pt x="26384" y="179367"/>
                  </a:lnTo>
                  <a:lnTo>
                    <a:pt x="54971" y="221616"/>
                  </a:lnTo>
                  <a:lnTo>
                    <a:pt x="89915" y="251329"/>
                  </a:lnTo>
                  <a:lnTo>
                    <a:pt x="124860" y="262120"/>
                  </a:lnTo>
                  <a:lnTo>
                    <a:pt x="153447" y="252789"/>
                  </a:lnTo>
                  <a:lnTo>
                    <a:pt x="172747" y="225647"/>
                  </a:lnTo>
                  <a:lnTo>
                    <a:pt x="179831" y="183003"/>
                  </a:lnTo>
                  <a:lnTo>
                    <a:pt x="172747" y="132074"/>
                  </a:lnTo>
                  <a:lnTo>
                    <a:pt x="153447" y="82752"/>
                  </a:lnTo>
                  <a:lnTo>
                    <a:pt x="124860" y="40503"/>
                  </a:lnTo>
                  <a:lnTo>
                    <a:pt x="89915" y="10791"/>
                  </a:lnTo>
                  <a:lnTo>
                    <a:pt x="54756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588" y="2883408"/>
              <a:ext cx="1591055" cy="17266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15300" y="3715511"/>
              <a:ext cx="600710" cy="567055"/>
            </a:xfrm>
            <a:custGeom>
              <a:avLst/>
              <a:gdLst/>
              <a:ahLst/>
              <a:cxnLst/>
              <a:rect l="l" t="t" r="r" b="b"/>
              <a:pathLst>
                <a:path w="600709" h="567054">
                  <a:moveTo>
                    <a:pt x="0" y="0"/>
                  </a:moveTo>
                  <a:lnTo>
                    <a:pt x="0" y="220027"/>
                  </a:lnTo>
                  <a:lnTo>
                    <a:pt x="600455" y="566928"/>
                  </a:lnTo>
                  <a:lnTo>
                    <a:pt x="600455" y="346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9020" y="3314699"/>
              <a:ext cx="814069" cy="826135"/>
            </a:xfrm>
            <a:custGeom>
              <a:avLst/>
              <a:gdLst/>
              <a:ahLst/>
              <a:cxnLst/>
              <a:rect l="l" t="t" r="r" b="b"/>
              <a:pathLst>
                <a:path w="814070" h="826135">
                  <a:moveTo>
                    <a:pt x="347472" y="201549"/>
                  </a:moveTo>
                  <a:lnTo>
                    <a:pt x="0" y="0"/>
                  </a:lnTo>
                  <a:lnTo>
                    <a:pt x="0" y="71247"/>
                  </a:lnTo>
                  <a:lnTo>
                    <a:pt x="347472" y="272796"/>
                  </a:lnTo>
                  <a:lnTo>
                    <a:pt x="347472" y="201549"/>
                  </a:lnTo>
                  <a:close/>
                </a:path>
                <a:path w="814070" h="826135">
                  <a:moveTo>
                    <a:pt x="627888" y="506476"/>
                  </a:moveTo>
                  <a:lnTo>
                    <a:pt x="0" y="143256"/>
                  </a:lnTo>
                  <a:lnTo>
                    <a:pt x="0" y="214884"/>
                  </a:lnTo>
                  <a:lnTo>
                    <a:pt x="627888" y="577596"/>
                  </a:lnTo>
                  <a:lnTo>
                    <a:pt x="627888" y="506476"/>
                  </a:lnTo>
                  <a:close/>
                </a:path>
                <a:path w="814070" h="826135">
                  <a:moveTo>
                    <a:pt x="813816" y="754837"/>
                  </a:moveTo>
                  <a:lnTo>
                    <a:pt x="0" y="284988"/>
                  </a:lnTo>
                  <a:lnTo>
                    <a:pt x="0" y="356108"/>
                  </a:lnTo>
                  <a:lnTo>
                    <a:pt x="813816" y="826008"/>
                  </a:lnTo>
                  <a:lnTo>
                    <a:pt x="813816" y="75483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3844" y="3156213"/>
              <a:ext cx="180340" cy="264160"/>
            </a:xfrm>
            <a:custGeom>
              <a:avLst/>
              <a:gdLst/>
              <a:ahLst/>
              <a:cxnLst/>
              <a:rect l="l" t="t" r="r" b="b"/>
              <a:pathLst>
                <a:path w="180340" h="264160">
                  <a:moveTo>
                    <a:pt x="54756" y="0"/>
                  </a:moveTo>
                  <a:lnTo>
                    <a:pt x="26193" y="9245"/>
                  </a:lnTo>
                  <a:lnTo>
                    <a:pt x="7012" y="36468"/>
                  </a:lnTo>
                  <a:lnTo>
                    <a:pt x="0" y="79492"/>
                  </a:lnTo>
                  <a:lnTo>
                    <a:pt x="7084" y="130561"/>
                  </a:lnTo>
                  <a:lnTo>
                    <a:pt x="26384" y="180203"/>
                  </a:lnTo>
                  <a:lnTo>
                    <a:pt x="54971" y="222795"/>
                  </a:lnTo>
                  <a:lnTo>
                    <a:pt x="89915" y="252720"/>
                  </a:lnTo>
                  <a:lnTo>
                    <a:pt x="125075" y="263632"/>
                  </a:lnTo>
                  <a:lnTo>
                    <a:pt x="153638" y="254386"/>
                  </a:lnTo>
                  <a:lnTo>
                    <a:pt x="172819" y="227163"/>
                  </a:lnTo>
                  <a:lnTo>
                    <a:pt x="179831" y="184140"/>
                  </a:lnTo>
                  <a:lnTo>
                    <a:pt x="172533" y="133070"/>
                  </a:lnTo>
                  <a:lnTo>
                    <a:pt x="153257" y="83429"/>
                  </a:lnTo>
                  <a:lnTo>
                    <a:pt x="124789" y="40836"/>
                  </a:lnTo>
                  <a:lnTo>
                    <a:pt x="89915" y="10912"/>
                  </a:lnTo>
                  <a:lnTo>
                    <a:pt x="54756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03976" y="1053083"/>
              <a:ext cx="422275" cy="718185"/>
            </a:xfrm>
            <a:custGeom>
              <a:avLst/>
              <a:gdLst/>
              <a:ahLst/>
              <a:cxnLst/>
              <a:rect l="l" t="t" r="r" b="b"/>
              <a:pathLst>
                <a:path w="422275" h="718185">
                  <a:moveTo>
                    <a:pt x="0" y="0"/>
                  </a:moveTo>
                  <a:lnTo>
                    <a:pt x="0" y="76962"/>
                  </a:lnTo>
                  <a:lnTo>
                    <a:pt x="228981" y="209041"/>
                  </a:lnTo>
                  <a:lnTo>
                    <a:pt x="235594" y="213278"/>
                  </a:lnTo>
                  <a:lnTo>
                    <a:pt x="263812" y="247018"/>
                  </a:lnTo>
                  <a:lnTo>
                    <a:pt x="273938" y="290702"/>
                  </a:lnTo>
                  <a:lnTo>
                    <a:pt x="272347" y="314511"/>
                  </a:lnTo>
                  <a:lnTo>
                    <a:pt x="268446" y="328866"/>
                  </a:lnTo>
                  <a:lnTo>
                    <a:pt x="263544" y="336172"/>
                  </a:lnTo>
                  <a:lnTo>
                    <a:pt x="258952" y="338836"/>
                  </a:lnTo>
                  <a:lnTo>
                    <a:pt x="253118" y="339463"/>
                  </a:lnTo>
                  <a:lnTo>
                    <a:pt x="246094" y="338137"/>
                  </a:lnTo>
                  <a:lnTo>
                    <a:pt x="237878" y="334906"/>
                  </a:lnTo>
                  <a:lnTo>
                    <a:pt x="228473" y="329818"/>
                  </a:lnTo>
                  <a:lnTo>
                    <a:pt x="135382" y="275843"/>
                  </a:lnTo>
                  <a:lnTo>
                    <a:pt x="119118" y="267537"/>
                  </a:lnTo>
                  <a:lnTo>
                    <a:pt x="100806" y="261302"/>
                  </a:lnTo>
                  <a:lnTo>
                    <a:pt x="81589" y="258591"/>
                  </a:lnTo>
                  <a:lnTo>
                    <a:pt x="62611" y="260857"/>
                  </a:lnTo>
                  <a:lnTo>
                    <a:pt x="44575" y="270184"/>
                  </a:lnTo>
                  <a:lnTo>
                    <a:pt x="30527" y="287369"/>
                  </a:lnTo>
                  <a:lnTo>
                    <a:pt x="21409" y="313078"/>
                  </a:lnTo>
                  <a:lnTo>
                    <a:pt x="18161" y="347979"/>
                  </a:lnTo>
                  <a:lnTo>
                    <a:pt x="21417" y="386558"/>
                  </a:lnTo>
                  <a:lnTo>
                    <a:pt x="44789" y="456189"/>
                  </a:lnTo>
                  <a:lnTo>
                    <a:pt x="82097" y="509752"/>
                  </a:lnTo>
                  <a:lnTo>
                    <a:pt x="119626" y="542863"/>
                  </a:lnTo>
                  <a:lnTo>
                    <a:pt x="422148" y="717803"/>
                  </a:lnTo>
                  <a:lnTo>
                    <a:pt x="422148" y="640841"/>
                  </a:lnTo>
                  <a:lnTo>
                    <a:pt x="134238" y="474599"/>
                  </a:lnTo>
                  <a:lnTo>
                    <a:pt x="126442" y="469888"/>
                  </a:lnTo>
                  <a:lnTo>
                    <a:pt x="96902" y="436502"/>
                  </a:lnTo>
                  <a:lnTo>
                    <a:pt x="85598" y="386461"/>
                  </a:lnTo>
                  <a:lnTo>
                    <a:pt x="87159" y="367547"/>
                  </a:lnTo>
                  <a:lnTo>
                    <a:pt x="91233" y="355457"/>
                  </a:lnTo>
                  <a:lnTo>
                    <a:pt x="96902" y="348581"/>
                  </a:lnTo>
                  <a:lnTo>
                    <a:pt x="103250" y="345313"/>
                  </a:lnTo>
                  <a:lnTo>
                    <a:pt x="111253" y="344233"/>
                  </a:lnTo>
                  <a:lnTo>
                    <a:pt x="119554" y="345440"/>
                  </a:lnTo>
                  <a:lnTo>
                    <a:pt x="127450" y="348170"/>
                  </a:lnTo>
                  <a:lnTo>
                    <a:pt x="134238" y="351663"/>
                  </a:lnTo>
                  <a:lnTo>
                    <a:pt x="228981" y="406780"/>
                  </a:lnTo>
                  <a:lnTo>
                    <a:pt x="244175" y="414692"/>
                  </a:lnTo>
                  <a:lnTo>
                    <a:pt x="262239" y="421592"/>
                  </a:lnTo>
                  <a:lnTo>
                    <a:pt x="281612" y="425086"/>
                  </a:lnTo>
                  <a:lnTo>
                    <a:pt x="300736" y="422782"/>
                  </a:lnTo>
                  <a:lnTo>
                    <a:pt x="318043" y="412150"/>
                  </a:lnTo>
                  <a:lnTo>
                    <a:pt x="330612" y="392969"/>
                  </a:lnTo>
                  <a:lnTo>
                    <a:pt x="338276" y="365168"/>
                  </a:lnTo>
                  <a:lnTo>
                    <a:pt x="340868" y="328675"/>
                  </a:lnTo>
                  <a:lnTo>
                    <a:pt x="337716" y="292598"/>
                  </a:lnTo>
                  <a:lnTo>
                    <a:pt x="315364" y="226823"/>
                  </a:lnTo>
                  <a:lnTo>
                    <a:pt x="280165" y="175208"/>
                  </a:lnTo>
                  <a:lnTo>
                    <a:pt x="244455" y="142132"/>
                  </a:lnTo>
                  <a:lnTo>
                    <a:pt x="228981" y="131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65292" y="925032"/>
              <a:ext cx="181610" cy="271780"/>
            </a:xfrm>
            <a:custGeom>
              <a:avLst/>
              <a:gdLst/>
              <a:ahLst/>
              <a:cxnLst/>
              <a:rect l="l" t="t" r="r" b="b"/>
              <a:pathLst>
                <a:path w="181610" h="271780">
                  <a:moveTo>
                    <a:pt x="55453" y="0"/>
                  </a:moveTo>
                  <a:lnTo>
                    <a:pt x="26622" y="10354"/>
                  </a:lnTo>
                  <a:lnTo>
                    <a:pt x="7149" y="38949"/>
                  </a:lnTo>
                  <a:lnTo>
                    <a:pt x="0" y="83474"/>
                  </a:lnTo>
                  <a:lnTo>
                    <a:pt x="7149" y="136525"/>
                  </a:lnTo>
                  <a:lnTo>
                    <a:pt x="26622" y="187551"/>
                  </a:lnTo>
                  <a:lnTo>
                    <a:pt x="55453" y="230957"/>
                  </a:lnTo>
                  <a:lnTo>
                    <a:pt x="90678" y="261147"/>
                  </a:lnTo>
                  <a:lnTo>
                    <a:pt x="125902" y="271343"/>
                  </a:lnTo>
                  <a:lnTo>
                    <a:pt x="154733" y="260988"/>
                  </a:lnTo>
                  <a:lnTo>
                    <a:pt x="174206" y="232394"/>
                  </a:lnTo>
                  <a:lnTo>
                    <a:pt x="181356" y="187868"/>
                  </a:lnTo>
                  <a:lnTo>
                    <a:pt x="174206" y="135032"/>
                  </a:lnTo>
                  <a:lnTo>
                    <a:pt x="154733" y="83982"/>
                  </a:lnTo>
                  <a:lnTo>
                    <a:pt x="125902" y="40457"/>
                  </a:lnTo>
                  <a:lnTo>
                    <a:pt x="90678" y="10195"/>
                  </a:lnTo>
                  <a:lnTo>
                    <a:pt x="55453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62116" y="1607784"/>
              <a:ext cx="180340" cy="271780"/>
            </a:xfrm>
            <a:custGeom>
              <a:avLst/>
              <a:gdLst/>
              <a:ahLst/>
              <a:cxnLst/>
              <a:rect l="l" t="t" r="r" b="b"/>
              <a:pathLst>
                <a:path w="180339" h="271780">
                  <a:moveTo>
                    <a:pt x="54971" y="0"/>
                  </a:moveTo>
                  <a:lnTo>
                    <a:pt x="26384" y="10354"/>
                  </a:lnTo>
                  <a:lnTo>
                    <a:pt x="7084" y="38949"/>
                  </a:lnTo>
                  <a:lnTo>
                    <a:pt x="0" y="83474"/>
                  </a:lnTo>
                  <a:lnTo>
                    <a:pt x="7084" y="136524"/>
                  </a:lnTo>
                  <a:lnTo>
                    <a:pt x="26384" y="187551"/>
                  </a:lnTo>
                  <a:lnTo>
                    <a:pt x="54971" y="230957"/>
                  </a:lnTo>
                  <a:lnTo>
                    <a:pt x="89916" y="261147"/>
                  </a:lnTo>
                  <a:lnTo>
                    <a:pt x="124860" y="271343"/>
                  </a:lnTo>
                  <a:lnTo>
                    <a:pt x="153447" y="260988"/>
                  </a:lnTo>
                  <a:lnTo>
                    <a:pt x="172747" y="232394"/>
                  </a:lnTo>
                  <a:lnTo>
                    <a:pt x="179832" y="187868"/>
                  </a:lnTo>
                  <a:lnTo>
                    <a:pt x="172747" y="135032"/>
                  </a:lnTo>
                  <a:lnTo>
                    <a:pt x="153447" y="83982"/>
                  </a:lnTo>
                  <a:lnTo>
                    <a:pt x="124860" y="40457"/>
                  </a:lnTo>
                  <a:lnTo>
                    <a:pt x="89916" y="10195"/>
                  </a:lnTo>
                  <a:lnTo>
                    <a:pt x="54971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48313" y="4009686"/>
              <a:ext cx="288925" cy="384175"/>
            </a:xfrm>
            <a:custGeom>
              <a:avLst/>
              <a:gdLst/>
              <a:ahLst/>
              <a:cxnLst/>
              <a:rect l="l" t="t" r="r" b="b"/>
              <a:pathLst>
                <a:path w="288925" h="384175">
                  <a:moveTo>
                    <a:pt x="47286" y="0"/>
                  </a:moveTo>
                  <a:lnTo>
                    <a:pt x="9530" y="27070"/>
                  </a:lnTo>
                  <a:lnTo>
                    <a:pt x="0" y="71974"/>
                  </a:lnTo>
                  <a:lnTo>
                    <a:pt x="1820" y="102141"/>
                  </a:lnTo>
                  <a:lnTo>
                    <a:pt x="21792" y="177340"/>
                  </a:lnTo>
                  <a:lnTo>
                    <a:pt x="41206" y="222143"/>
                  </a:lnTo>
                  <a:lnTo>
                    <a:pt x="67748" y="271598"/>
                  </a:lnTo>
                  <a:lnTo>
                    <a:pt x="102048" y="325590"/>
                  </a:lnTo>
                  <a:lnTo>
                    <a:pt x="144738" y="384005"/>
                  </a:lnTo>
                  <a:lnTo>
                    <a:pt x="189672" y="374154"/>
                  </a:lnTo>
                  <a:lnTo>
                    <a:pt x="225241" y="358454"/>
                  </a:lnTo>
                  <a:lnTo>
                    <a:pt x="271284" y="313516"/>
                  </a:lnTo>
                  <a:lnTo>
                    <a:pt x="288863" y="257203"/>
                  </a:lnTo>
                  <a:lnTo>
                    <a:pt x="288852" y="227283"/>
                  </a:lnTo>
                  <a:lnTo>
                    <a:pt x="274980" y="168927"/>
                  </a:lnTo>
                  <a:lnTo>
                    <a:pt x="247635" y="119224"/>
                  </a:lnTo>
                  <a:lnTo>
                    <a:pt x="212816" y="86184"/>
                  </a:lnTo>
                  <a:lnTo>
                    <a:pt x="159688" y="85394"/>
                  </a:lnTo>
                  <a:lnTo>
                    <a:pt x="144738" y="102141"/>
                  </a:lnTo>
                  <a:lnTo>
                    <a:pt x="130674" y="69889"/>
                  </a:lnTo>
                  <a:lnTo>
                    <a:pt x="114897" y="43880"/>
                  </a:lnTo>
                  <a:lnTo>
                    <a:pt x="98039" y="24000"/>
                  </a:lnTo>
                  <a:lnTo>
                    <a:pt x="80730" y="10136"/>
                  </a:lnTo>
                  <a:lnTo>
                    <a:pt x="63602" y="2173"/>
                  </a:lnTo>
                  <a:lnTo>
                    <a:pt x="47286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" y="656590"/>
            <a:ext cx="3894836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2468" y="4819802"/>
            <a:ext cx="262890" cy="2057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57200" y="3293364"/>
            <a:ext cx="896619" cy="897890"/>
          </a:xfrm>
          <a:custGeom>
            <a:avLst/>
            <a:gdLst/>
            <a:ahLst/>
            <a:cxnLst/>
            <a:rect l="l" t="t" r="r" b="b"/>
            <a:pathLst>
              <a:path w="896619" h="897889">
                <a:moveTo>
                  <a:pt x="448056" y="0"/>
                </a:moveTo>
                <a:lnTo>
                  <a:pt x="399234" y="2633"/>
                </a:lnTo>
                <a:lnTo>
                  <a:pt x="351935" y="10350"/>
                </a:lnTo>
                <a:lnTo>
                  <a:pt x="306433" y="22878"/>
                </a:lnTo>
                <a:lnTo>
                  <a:pt x="263001" y="39942"/>
                </a:lnTo>
                <a:lnTo>
                  <a:pt x="221911" y="61270"/>
                </a:lnTo>
                <a:lnTo>
                  <a:pt x="183437" y="86587"/>
                </a:lnTo>
                <a:lnTo>
                  <a:pt x="147853" y="115620"/>
                </a:lnTo>
                <a:lnTo>
                  <a:pt x="115432" y="148095"/>
                </a:lnTo>
                <a:lnTo>
                  <a:pt x="86447" y="183739"/>
                </a:lnTo>
                <a:lnTo>
                  <a:pt x="61171" y="222278"/>
                </a:lnTo>
                <a:lnTo>
                  <a:pt x="39878" y="263438"/>
                </a:lnTo>
                <a:lnTo>
                  <a:pt x="22841" y="306945"/>
                </a:lnTo>
                <a:lnTo>
                  <a:pt x="10334" y="352527"/>
                </a:lnTo>
                <a:lnTo>
                  <a:pt x="2629" y="399909"/>
                </a:lnTo>
                <a:lnTo>
                  <a:pt x="0" y="448818"/>
                </a:lnTo>
                <a:lnTo>
                  <a:pt x="2629" y="497722"/>
                </a:lnTo>
                <a:lnTo>
                  <a:pt x="10334" y="545100"/>
                </a:lnTo>
                <a:lnTo>
                  <a:pt x="22841" y="590680"/>
                </a:lnTo>
                <a:lnTo>
                  <a:pt x="39878" y="634186"/>
                </a:lnTo>
                <a:lnTo>
                  <a:pt x="61171" y="675346"/>
                </a:lnTo>
                <a:lnTo>
                  <a:pt x="86447" y="713885"/>
                </a:lnTo>
                <a:lnTo>
                  <a:pt x="115432" y="749530"/>
                </a:lnTo>
                <a:lnTo>
                  <a:pt x="147853" y="782006"/>
                </a:lnTo>
                <a:lnTo>
                  <a:pt x="183437" y="811041"/>
                </a:lnTo>
                <a:lnTo>
                  <a:pt x="221911" y="836359"/>
                </a:lnTo>
                <a:lnTo>
                  <a:pt x="263001" y="857689"/>
                </a:lnTo>
                <a:lnTo>
                  <a:pt x="306433" y="874755"/>
                </a:lnTo>
                <a:lnTo>
                  <a:pt x="351935" y="887284"/>
                </a:lnTo>
                <a:lnTo>
                  <a:pt x="399234" y="895002"/>
                </a:lnTo>
                <a:lnTo>
                  <a:pt x="448056" y="897636"/>
                </a:lnTo>
                <a:lnTo>
                  <a:pt x="496877" y="895002"/>
                </a:lnTo>
                <a:lnTo>
                  <a:pt x="544176" y="887284"/>
                </a:lnTo>
                <a:lnTo>
                  <a:pt x="589678" y="874755"/>
                </a:lnTo>
                <a:lnTo>
                  <a:pt x="633110" y="857689"/>
                </a:lnTo>
                <a:lnTo>
                  <a:pt x="674200" y="836359"/>
                </a:lnTo>
                <a:lnTo>
                  <a:pt x="712674" y="811041"/>
                </a:lnTo>
                <a:lnTo>
                  <a:pt x="748258" y="782006"/>
                </a:lnTo>
                <a:lnTo>
                  <a:pt x="780679" y="749530"/>
                </a:lnTo>
                <a:lnTo>
                  <a:pt x="809664" y="713885"/>
                </a:lnTo>
                <a:lnTo>
                  <a:pt x="834940" y="675346"/>
                </a:lnTo>
                <a:lnTo>
                  <a:pt x="856233" y="634186"/>
                </a:lnTo>
                <a:lnTo>
                  <a:pt x="873270" y="590680"/>
                </a:lnTo>
                <a:lnTo>
                  <a:pt x="885777" y="545100"/>
                </a:lnTo>
                <a:lnTo>
                  <a:pt x="893482" y="497722"/>
                </a:lnTo>
                <a:lnTo>
                  <a:pt x="896112" y="448818"/>
                </a:lnTo>
                <a:lnTo>
                  <a:pt x="893482" y="399909"/>
                </a:lnTo>
                <a:lnTo>
                  <a:pt x="885777" y="352527"/>
                </a:lnTo>
                <a:lnTo>
                  <a:pt x="873270" y="306945"/>
                </a:lnTo>
                <a:lnTo>
                  <a:pt x="856233" y="263438"/>
                </a:lnTo>
                <a:lnTo>
                  <a:pt x="834940" y="222278"/>
                </a:lnTo>
                <a:lnTo>
                  <a:pt x="809664" y="183739"/>
                </a:lnTo>
                <a:lnTo>
                  <a:pt x="780679" y="148095"/>
                </a:lnTo>
                <a:lnTo>
                  <a:pt x="748258" y="115620"/>
                </a:lnTo>
                <a:lnTo>
                  <a:pt x="712674" y="86587"/>
                </a:lnTo>
                <a:lnTo>
                  <a:pt x="674200" y="61270"/>
                </a:lnTo>
                <a:lnTo>
                  <a:pt x="633110" y="39942"/>
                </a:lnTo>
                <a:lnTo>
                  <a:pt x="589678" y="22878"/>
                </a:lnTo>
                <a:lnTo>
                  <a:pt x="544176" y="10350"/>
                </a:lnTo>
                <a:lnTo>
                  <a:pt x="496877" y="2633"/>
                </a:lnTo>
                <a:lnTo>
                  <a:pt x="448056" y="0"/>
                </a:lnTo>
                <a:close/>
              </a:path>
            </a:pathLst>
          </a:custGeom>
          <a:solidFill>
            <a:srgbClr val="F0C2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4188" y="2246376"/>
            <a:ext cx="896619" cy="896619"/>
          </a:xfrm>
          <a:custGeom>
            <a:avLst/>
            <a:gdLst/>
            <a:ahLst/>
            <a:cxnLst/>
            <a:rect l="l" t="t" r="r" b="b"/>
            <a:pathLst>
              <a:path w="896619" h="896619">
                <a:moveTo>
                  <a:pt x="448056" y="0"/>
                </a:move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2629" y="496866"/>
                </a:lnTo>
                <a:lnTo>
                  <a:pt x="10337" y="544156"/>
                </a:lnTo>
                <a:lnTo>
                  <a:pt x="22847" y="589653"/>
                </a:lnTo>
                <a:lnTo>
                  <a:pt x="39888" y="633083"/>
                </a:lnTo>
                <a:lnTo>
                  <a:pt x="61185" y="674172"/>
                </a:lnTo>
                <a:lnTo>
                  <a:pt x="86465" y="712646"/>
                </a:lnTo>
                <a:lnTo>
                  <a:pt x="115454" y="748232"/>
                </a:lnTo>
                <a:lnTo>
                  <a:pt x="147879" y="780657"/>
                </a:lnTo>
                <a:lnTo>
                  <a:pt x="183465" y="809646"/>
                </a:lnTo>
                <a:lnTo>
                  <a:pt x="221939" y="834926"/>
                </a:lnTo>
                <a:lnTo>
                  <a:pt x="263028" y="856223"/>
                </a:lnTo>
                <a:lnTo>
                  <a:pt x="306458" y="873264"/>
                </a:lnTo>
                <a:lnTo>
                  <a:pt x="351955" y="885774"/>
                </a:lnTo>
                <a:lnTo>
                  <a:pt x="399245" y="893482"/>
                </a:lnTo>
                <a:lnTo>
                  <a:pt x="448056" y="896112"/>
                </a:lnTo>
                <a:lnTo>
                  <a:pt x="496866" y="893482"/>
                </a:lnTo>
                <a:lnTo>
                  <a:pt x="544156" y="885774"/>
                </a:lnTo>
                <a:lnTo>
                  <a:pt x="589653" y="873264"/>
                </a:lnTo>
                <a:lnTo>
                  <a:pt x="633083" y="856223"/>
                </a:lnTo>
                <a:lnTo>
                  <a:pt x="674172" y="834926"/>
                </a:lnTo>
                <a:lnTo>
                  <a:pt x="712646" y="809646"/>
                </a:lnTo>
                <a:lnTo>
                  <a:pt x="748232" y="780657"/>
                </a:lnTo>
                <a:lnTo>
                  <a:pt x="780657" y="748232"/>
                </a:lnTo>
                <a:lnTo>
                  <a:pt x="809646" y="712646"/>
                </a:lnTo>
                <a:lnTo>
                  <a:pt x="834926" y="674172"/>
                </a:lnTo>
                <a:lnTo>
                  <a:pt x="856223" y="633083"/>
                </a:lnTo>
                <a:lnTo>
                  <a:pt x="873264" y="589653"/>
                </a:lnTo>
                <a:lnTo>
                  <a:pt x="885774" y="544156"/>
                </a:lnTo>
                <a:lnTo>
                  <a:pt x="893482" y="496866"/>
                </a:lnTo>
                <a:lnTo>
                  <a:pt x="896112" y="448056"/>
                </a:lnTo>
                <a:lnTo>
                  <a:pt x="893482" y="399245"/>
                </a:lnTo>
                <a:lnTo>
                  <a:pt x="885774" y="351955"/>
                </a:lnTo>
                <a:lnTo>
                  <a:pt x="873264" y="306458"/>
                </a:lnTo>
                <a:lnTo>
                  <a:pt x="856223" y="263028"/>
                </a:lnTo>
                <a:lnTo>
                  <a:pt x="834926" y="221939"/>
                </a:lnTo>
                <a:lnTo>
                  <a:pt x="809646" y="183465"/>
                </a:lnTo>
                <a:lnTo>
                  <a:pt x="780657" y="147879"/>
                </a:lnTo>
                <a:lnTo>
                  <a:pt x="748232" y="115454"/>
                </a:lnTo>
                <a:lnTo>
                  <a:pt x="712646" y="86465"/>
                </a:lnTo>
                <a:lnTo>
                  <a:pt x="674172" y="61185"/>
                </a:lnTo>
                <a:lnTo>
                  <a:pt x="633083" y="39888"/>
                </a:lnTo>
                <a:lnTo>
                  <a:pt x="589653" y="22847"/>
                </a:lnTo>
                <a:lnTo>
                  <a:pt x="544156" y="10337"/>
                </a:lnTo>
                <a:lnTo>
                  <a:pt x="496866" y="2629"/>
                </a:lnTo>
                <a:lnTo>
                  <a:pt x="448056" y="0"/>
                </a:lnTo>
                <a:close/>
              </a:path>
            </a:pathLst>
          </a:custGeom>
          <a:solidFill>
            <a:srgbClr val="F17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1176" y="3293364"/>
            <a:ext cx="899160" cy="897890"/>
          </a:xfrm>
          <a:custGeom>
            <a:avLst/>
            <a:gdLst/>
            <a:ahLst/>
            <a:cxnLst/>
            <a:rect l="l" t="t" r="r" b="b"/>
            <a:pathLst>
              <a:path w="899160" h="897889">
                <a:moveTo>
                  <a:pt x="449580" y="0"/>
                </a:moveTo>
                <a:lnTo>
                  <a:pt x="400595" y="2633"/>
                </a:lnTo>
                <a:lnTo>
                  <a:pt x="353137" y="10350"/>
                </a:lnTo>
                <a:lnTo>
                  <a:pt x="307482" y="22878"/>
                </a:lnTo>
                <a:lnTo>
                  <a:pt x="263902" y="39942"/>
                </a:lnTo>
                <a:lnTo>
                  <a:pt x="222673" y="61270"/>
                </a:lnTo>
                <a:lnTo>
                  <a:pt x="184068" y="86587"/>
                </a:lnTo>
                <a:lnTo>
                  <a:pt x="148363" y="115620"/>
                </a:lnTo>
                <a:lnTo>
                  <a:pt x="115830" y="148095"/>
                </a:lnTo>
                <a:lnTo>
                  <a:pt x="86746" y="183739"/>
                </a:lnTo>
                <a:lnTo>
                  <a:pt x="61383" y="222278"/>
                </a:lnTo>
                <a:lnTo>
                  <a:pt x="40016" y="263438"/>
                </a:lnTo>
                <a:lnTo>
                  <a:pt x="22920" y="306945"/>
                </a:lnTo>
                <a:lnTo>
                  <a:pt x="10369" y="352527"/>
                </a:lnTo>
                <a:lnTo>
                  <a:pt x="2638" y="399909"/>
                </a:lnTo>
                <a:lnTo>
                  <a:pt x="0" y="448818"/>
                </a:lnTo>
                <a:lnTo>
                  <a:pt x="2638" y="497722"/>
                </a:lnTo>
                <a:lnTo>
                  <a:pt x="10369" y="545100"/>
                </a:lnTo>
                <a:lnTo>
                  <a:pt x="22920" y="590680"/>
                </a:lnTo>
                <a:lnTo>
                  <a:pt x="40016" y="634186"/>
                </a:lnTo>
                <a:lnTo>
                  <a:pt x="61383" y="675346"/>
                </a:lnTo>
                <a:lnTo>
                  <a:pt x="86746" y="713885"/>
                </a:lnTo>
                <a:lnTo>
                  <a:pt x="115830" y="749530"/>
                </a:lnTo>
                <a:lnTo>
                  <a:pt x="148363" y="782006"/>
                </a:lnTo>
                <a:lnTo>
                  <a:pt x="184068" y="811041"/>
                </a:lnTo>
                <a:lnTo>
                  <a:pt x="222673" y="836359"/>
                </a:lnTo>
                <a:lnTo>
                  <a:pt x="263902" y="857689"/>
                </a:lnTo>
                <a:lnTo>
                  <a:pt x="307482" y="874755"/>
                </a:lnTo>
                <a:lnTo>
                  <a:pt x="353137" y="887284"/>
                </a:lnTo>
                <a:lnTo>
                  <a:pt x="400595" y="895002"/>
                </a:lnTo>
                <a:lnTo>
                  <a:pt x="449580" y="897636"/>
                </a:lnTo>
                <a:lnTo>
                  <a:pt x="498564" y="895002"/>
                </a:lnTo>
                <a:lnTo>
                  <a:pt x="546022" y="887284"/>
                </a:lnTo>
                <a:lnTo>
                  <a:pt x="591677" y="874755"/>
                </a:lnTo>
                <a:lnTo>
                  <a:pt x="635257" y="857689"/>
                </a:lnTo>
                <a:lnTo>
                  <a:pt x="676486" y="836359"/>
                </a:lnTo>
                <a:lnTo>
                  <a:pt x="715091" y="811041"/>
                </a:lnTo>
                <a:lnTo>
                  <a:pt x="750796" y="782006"/>
                </a:lnTo>
                <a:lnTo>
                  <a:pt x="783329" y="749530"/>
                </a:lnTo>
                <a:lnTo>
                  <a:pt x="812413" y="713885"/>
                </a:lnTo>
                <a:lnTo>
                  <a:pt x="837776" y="675346"/>
                </a:lnTo>
                <a:lnTo>
                  <a:pt x="859143" y="634186"/>
                </a:lnTo>
                <a:lnTo>
                  <a:pt x="876239" y="590680"/>
                </a:lnTo>
                <a:lnTo>
                  <a:pt x="888790" y="545100"/>
                </a:lnTo>
                <a:lnTo>
                  <a:pt x="896521" y="497722"/>
                </a:lnTo>
                <a:lnTo>
                  <a:pt x="899160" y="448818"/>
                </a:lnTo>
                <a:lnTo>
                  <a:pt x="896521" y="399909"/>
                </a:lnTo>
                <a:lnTo>
                  <a:pt x="888790" y="352527"/>
                </a:lnTo>
                <a:lnTo>
                  <a:pt x="876239" y="306945"/>
                </a:lnTo>
                <a:lnTo>
                  <a:pt x="859143" y="263438"/>
                </a:lnTo>
                <a:lnTo>
                  <a:pt x="837776" y="222278"/>
                </a:lnTo>
                <a:lnTo>
                  <a:pt x="812413" y="183739"/>
                </a:lnTo>
                <a:lnTo>
                  <a:pt x="783329" y="148095"/>
                </a:lnTo>
                <a:lnTo>
                  <a:pt x="750796" y="115620"/>
                </a:lnTo>
                <a:lnTo>
                  <a:pt x="715091" y="86587"/>
                </a:lnTo>
                <a:lnTo>
                  <a:pt x="676486" y="61270"/>
                </a:lnTo>
                <a:lnTo>
                  <a:pt x="635257" y="39942"/>
                </a:lnTo>
                <a:lnTo>
                  <a:pt x="591677" y="22878"/>
                </a:lnTo>
                <a:lnTo>
                  <a:pt x="546022" y="10350"/>
                </a:lnTo>
                <a:lnTo>
                  <a:pt x="498564" y="2633"/>
                </a:lnTo>
                <a:lnTo>
                  <a:pt x="449580" y="0"/>
                </a:lnTo>
                <a:close/>
              </a:path>
            </a:pathLst>
          </a:custGeom>
          <a:solidFill>
            <a:srgbClr val="EE00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8164" y="2246376"/>
            <a:ext cx="899160" cy="896619"/>
          </a:xfrm>
          <a:custGeom>
            <a:avLst/>
            <a:gdLst/>
            <a:ahLst/>
            <a:cxnLst/>
            <a:rect l="l" t="t" r="r" b="b"/>
            <a:pathLst>
              <a:path w="899160" h="896619">
                <a:moveTo>
                  <a:pt x="449580" y="0"/>
                </a:moveTo>
                <a:lnTo>
                  <a:pt x="400595" y="2629"/>
                </a:lnTo>
                <a:lnTo>
                  <a:pt x="353137" y="10337"/>
                </a:lnTo>
                <a:lnTo>
                  <a:pt x="307482" y="22847"/>
                </a:lnTo>
                <a:lnTo>
                  <a:pt x="263902" y="39888"/>
                </a:lnTo>
                <a:lnTo>
                  <a:pt x="222673" y="61185"/>
                </a:lnTo>
                <a:lnTo>
                  <a:pt x="184068" y="86465"/>
                </a:lnTo>
                <a:lnTo>
                  <a:pt x="148363" y="115454"/>
                </a:lnTo>
                <a:lnTo>
                  <a:pt x="115830" y="147879"/>
                </a:lnTo>
                <a:lnTo>
                  <a:pt x="86746" y="183465"/>
                </a:lnTo>
                <a:lnTo>
                  <a:pt x="61383" y="221939"/>
                </a:lnTo>
                <a:lnTo>
                  <a:pt x="40016" y="263028"/>
                </a:lnTo>
                <a:lnTo>
                  <a:pt x="22920" y="306458"/>
                </a:lnTo>
                <a:lnTo>
                  <a:pt x="10369" y="351955"/>
                </a:lnTo>
                <a:lnTo>
                  <a:pt x="2638" y="399245"/>
                </a:lnTo>
                <a:lnTo>
                  <a:pt x="0" y="448056"/>
                </a:lnTo>
                <a:lnTo>
                  <a:pt x="2638" y="496866"/>
                </a:lnTo>
                <a:lnTo>
                  <a:pt x="10369" y="544156"/>
                </a:lnTo>
                <a:lnTo>
                  <a:pt x="22920" y="589653"/>
                </a:lnTo>
                <a:lnTo>
                  <a:pt x="40016" y="633083"/>
                </a:lnTo>
                <a:lnTo>
                  <a:pt x="61383" y="674172"/>
                </a:lnTo>
                <a:lnTo>
                  <a:pt x="86746" y="712646"/>
                </a:lnTo>
                <a:lnTo>
                  <a:pt x="115830" y="748232"/>
                </a:lnTo>
                <a:lnTo>
                  <a:pt x="148363" y="780657"/>
                </a:lnTo>
                <a:lnTo>
                  <a:pt x="184068" y="809646"/>
                </a:lnTo>
                <a:lnTo>
                  <a:pt x="222673" y="834926"/>
                </a:lnTo>
                <a:lnTo>
                  <a:pt x="263902" y="856223"/>
                </a:lnTo>
                <a:lnTo>
                  <a:pt x="307482" y="873264"/>
                </a:lnTo>
                <a:lnTo>
                  <a:pt x="353137" y="885774"/>
                </a:lnTo>
                <a:lnTo>
                  <a:pt x="400595" y="893482"/>
                </a:lnTo>
                <a:lnTo>
                  <a:pt x="449580" y="896112"/>
                </a:lnTo>
                <a:lnTo>
                  <a:pt x="498564" y="893482"/>
                </a:lnTo>
                <a:lnTo>
                  <a:pt x="546022" y="885774"/>
                </a:lnTo>
                <a:lnTo>
                  <a:pt x="591677" y="873264"/>
                </a:lnTo>
                <a:lnTo>
                  <a:pt x="635257" y="856223"/>
                </a:lnTo>
                <a:lnTo>
                  <a:pt x="676486" y="834926"/>
                </a:lnTo>
                <a:lnTo>
                  <a:pt x="715091" y="809646"/>
                </a:lnTo>
                <a:lnTo>
                  <a:pt x="750796" y="780657"/>
                </a:lnTo>
                <a:lnTo>
                  <a:pt x="783329" y="748232"/>
                </a:lnTo>
                <a:lnTo>
                  <a:pt x="812413" y="712646"/>
                </a:lnTo>
                <a:lnTo>
                  <a:pt x="837776" y="674172"/>
                </a:lnTo>
                <a:lnTo>
                  <a:pt x="859143" y="633083"/>
                </a:lnTo>
                <a:lnTo>
                  <a:pt x="876239" y="589653"/>
                </a:lnTo>
                <a:lnTo>
                  <a:pt x="888790" y="544156"/>
                </a:lnTo>
                <a:lnTo>
                  <a:pt x="896521" y="496866"/>
                </a:lnTo>
                <a:lnTo>
                  <a:pt x="899160" y="448056"/>
                </a:lnTo>
                <a:lnTo>
                  <a:pt x="896521" y="399245"/>
                </a:lnTo>
                <a:lnTo>
                  <a:pt x="888790" y="351955"/>
                </a:lnTo>
                <a:lnTo>
                  <a:pt x="876239" y="306458"/>
                </a:lnTo>
                <a:lnTo>
                  <a:pt x="859143" y="263028"/>
                </a:lnTo>
                <a:lnTo>
                  <a:pt x="837776" y="221939"/>
                </a:lnTo>
                <a:lnTo>
                  <a:pt x="812413" y="183465"/>
                </a:lnTo>
                <a:lnTo>
                  <a:pt x="783329" y="147879"/>
                </a:lnTo>
                <a:lnTo>
                  <a:pt x="750796" y="115454"/>
                </a:lnTo>
                <a:lnTo>
                  <a:pt x="715091" y="86465"/>
                </a:lnTo>
                <a:lnTo>
                  <a:pt x="676486" y="61185"/>
                </a:lnTo>
                <a:lnTo>
                  <a:pt x="635257" y="39888"/>
                </a:lnTo>
                <a:lnTo>
                  <a:pt x="591677" y="22847"/>
                </a:lnTo>
                <a:lnTo>
                  <a:pt x="546022" y="10337"/>
                </a:lnTo>
                <a:lnTo>
                  <a:pt x="498564" y="2629"/>
                </a:lnTo>
                <a:lnTo>
                  <a:pt x="44958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5152" y="3293364"/>
            <a:ext cx="899160" cy="897890"/>
          </a:xfrm>
          <a:custGeom>
            <a:avLst/>
            <a:gdLst/>
            <a:ahLst/>
            <a:cxnLst/>
            <a:rect l="l" t="t" r="r" b="b"/>
            <a:pathLst>
              <a:path w="899160" h="897889">
                <a:moveTo>
                  <a:pt x="449580" y="0"/>
                </a:moveTo>
                <a:lnTo>
                  <a:pt x="400595" y="2633"/>
                </a:lnTo>
                <a:lnTo>
                  <a:pt x="353137" y="10350"/>
                </a:lnTo>
                <a:lnTo>
                  <a:pt x="307482" y="22878"/>
                </a:lnTo>
                <a:lnTo>
                  <a:pt x="263902" y="39942"/>
                </a:lnTo>
                <a:lnTo>
                  <a:pt x="222673" y="61270"/>
                </a:lnTo>
                <a:lnTo>
                  <a:pt x="184068" y="86587"/>
                </a:lnTo>
                <a:lnTo>
                  <a:pt x="148363" y="115620"/>
                </a:lnTo>
                <a:lnTo>
                  <a:pt x="115830" y="148095"/>
                </a:lnTo>
                <a:lnTo>
                  <a:pt x="86746" y="183739"/>
                </a:lnTo>
                <a:lnTo>
                  <a:pt x="61383" y="222278"/>
                </a:lnTo>
                <a:lnTo>
                  <a:pt x="40016" y="263438"/>
                </a:lnTo>
                <a:lnTo>
                  <a:pt x="22920" y="306945"/>
                </a:lnTo>
                <a:lnTo>
                  <a:pt x="10369" y="352527"/>
                </a:lnTo>
                <a:lnTo>
                  <a:pt x="2638" y="399909"/>
                </a:lnTo>
                <a:lnTo>
                  <a:pt x="0" y="448818"/>
                </a:lnTo>
                <a:lnTo>
                  <a:pt x="2638" y="497722"/>
                </a:lnTo>
                <a:lnTo>
                  <a:pt x="10369" y="545100"/>
                </a:lnTo>
                <a:lnTo>
                  <a:pt x="22920" y="590680"/>
                </a:lnTo>
                <a:lnTo>
                  <a:pt x="40016" y="634186"/>
                </a:lnTo>
                <a:lnTo>
                  <a:pt x="61383" y="675346"/>
                </a:lnTo>
                <a:lnTo>
                  <a:pt x="86746" y="713885"/>
                </a:lnTo>
                <a:lnTo>
                  <a:pt x="115830" y="749530"/>
                </a:lnTo>
                <a:lnTo>
                  <a:pt x="148363" y="782006"/>
                </a:lnTo>
                <a:lnTo>
                  <a:pt x="184068" y="811041"/>
                </a:lnTo>
                <a:lnTo>
                  <a:pt x="222673" y="836359"/>
                </a:lnTo>
                <a:lnTo>
                  <a:pt x="263902" y="857689"/>
                </a:lnTo>
                <a:lnTo>
                  <a:pt x="307482" y="874755"/>
                </a:lnTo>
                <a:lnTo>
                  <a:pt x="353137" y="887284"/>
                </a:lnTo>
                <a:lnTo>
                  <a:pt x="400595" y="895002"/>
                </a:lnTo>
                <a:lnTo>
                  <a:pt x="449580" y="897636"/>
                </a:lnTo>
                <a:lnTo>
                  <a:pt x="498564" y="895002"/>
                </a:lnTo>
                <a:lnTo>
                  <a:pt x="546022" y="887284"/>
                </a:lnTo>
                <a:lnTo>
                  <a:pt x="591677" y="874755"/>
                </a:lnTo>
                <a:lnTo>
                  <a:pt x="635257" y="857689"/>
                </a:lnTo>
                <a:lnTo>
                  <a:pt x="676486" y="836359"/>
                </a:lnTo>
                <a:lnTo>
                  <a:pt x="715091" y="811041"/>
                </a:lnTo>
                <a:lnTo>
                  <a:pt x="750796" y="782006"/>
                </a:lnTo>
                <a:lnTo>
                  <a:pt x="783329" y="749530"/>
                </a:lnTo>
                <a:lnTo>
                  <a:pt x="812413" y="713885"/>
                </a:lnTo>
                <a:lnTo>
                  <a:pt x="837776" y="675346"/>
                </a:lnTo>
                <a:lnTo>
                  <a:pt x="859143" y="634186"/>
                </a:lnTo>
                <a:lnTo>
                  <a:pt x="876239" y="590680"/>
                </a:lnTo>
                <a:lnTo>
                  <a:pt x="888790" y="545100"/>
                </a:lnTo>
                <a:lnTo>
                  <a:pt x="896521" y="497722"/>
                </a:lnTo>
                <a:lnTo>
                  <a:pt x="899160" y="448818"/>
                </a:lnTo>
                <a:lnTo>
                  <a:pt x="896521" y="399909"/>
                </a:lnTo>
                <a:lnTo>
                  <a:pt x="888790" y="352527"/>
                </a:lnTo>
                <a:lnTo>
                  <a:pt x="876239" y="306945"/>
                </a:lnTo>
                <a:lnTo>
                  <a:pt x="859143" y="263438"/>
                </a:lnTo>
                <a:lnTo>
                  <a:pt x="837776" y="222278"/>
                </a:lnTo>
                <a:lnTo>
                  <a:pt x="812413" y="183739"/>
                </a:lnTo>
                <a:lnTo>
                  <a:pt x="783329" y="148095"/>
                </a:lnTo>
                <a:lnTo>
                  <a:pt x="750796" y="115620"/>
                </a:lnTo>
                <a:lnTo>
                  <a:pt x="715091" y="86587"/>
                </a:lnTo>
                <a:lnTo>
                  <a:pt x="676486" y="61270"/>
                </a:lnTo>
                <a:lnTo>
                  <a:pt x="635257" y="39942"/>
                </a:lnTo>
                <a:lnTo>
                  <a:pt x="591677" y="22878"/>
                </a:lnTo>
                <a:lnTo>
                  <a:pt x="546022" y="10350"/>
                </a:lnTo>
                <a:lnTo>
                  <a:pt x="498564" y="2633"/>
                </a:lnTo>
                <a:lnTo>
                  <a:pt x="44958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5188" y="2246376"/>
            <a:ext cx="896619" cy="896619"/>
          </a:xfrm>
          <a:custGeom>
            <a:avLst/>
            <a:gdLst/>
            <a:ahLst/>
            <a:cxnLst/>
            <a:rect l="l" t="t" r="r" b="b"/>
            <a:pathLst>
              <a:path w="896620" h="896619">
                <a:moveTo>
                  <a:pt x="448056" y="0"/>
                </a:move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2629" y="496866"/>
                </a:lnTo>
                <a:lnTo>
                  <a:pt x="10337" y="544156"/>
                </a:lnTo>
                <a:lnTo>
                  <a:pt x="22847" y="589653"/>
                </a:lnTo>
                <a:lnTo>
                  <a:pt x="39888" y="633083"/>
                </a:lnTo>
                <a:lnTo>
                  <a:pt x="61185" y="674172"/>
                </a:lnTo>
                <a:lnTo>
                  <a:pt x="86465" y="712646"/>
                </a:lnTo>
                <a:lnTo>
                  <a:pt x="115454" y="748232"/>
                </a:lnTo>
                <a:lnTo>
                  <a:pt x="147879" y="780657"/>
                </a:lnTo>
                <a:lnTo>
                  <a:pt x="183465" y="809646"/>
                </a:lnTo>
                <a:lnTo>
                  <a:pt x="221939" y="834926"/>
                </a:lnTo>
                <a:lnTo>
                  <a:pt x="263028" y="856223"/>
                </a:lnTo>
                <a:lnTo>
                  <a:pt x="306458" y="873264"/>
                </a:lnTo>
                <a:lnTo>
                  <a:pt x="351955" y="885774"/>
                </a:lnTo>
                <a:lnTo>
                  <a:pt x="399245" y="893482"/>
                </a:lnTo>
                <a:lnTo>
                  <a:pt x="448056" y="896112"/>
                </a:lnTo>
                <a:lnTo>
                  <a:pt x="496866" y="893482"/>
                </a:lnTo>
                <a:lnTo>
                  <a:pt x="544156" y="885774"/>
                </a:lnTo>
                <a:lnTo>
                  <a:pt x="589653" y="873264"/>
                </a:lnTo>
                <a:lnTo>
                  <a:pt x="633083" y="856223"/>
                </a:lnTo>
                <a:lnTo>
                  <a:pt x="674172" y="834926"/>
                </a:lnTo>
                <a:lnTo>
                  <a:pt x="712646" y="809646"/>
                </a:lnTo>
                <a:lnTo>
                  <a:pt x="748232" y="780657"/>
                </a:lnTo>
                <a:lnTo>
                  <a:pt x="780657" y="748232"/>
                </a:lnTo>
                <a:lnTo>
                  <a:pt x="809646" y="712646"/>
                </a:lnTo>
                <a:lnTo>
                  <a:pt x="834926" y="674172"/>
                </a:lnTo>
                <a:lnTo>
                  <a:pt x="856223" y="633083"/>
                </a:lnTo>
                <a:lnTo>
                  <a:pt x="873264" y="589653"/>
                </a:lnTo>
                <a:lnTo>
                  <a:pt x="885774" y="544156"/>
                </a:lnTo>
                <a:lnTo>
                  <a:pt x="893482" y="496866"/>
                </a:lnTo>
                <a:lnTo>
                  <a:pt x="896112" y="448056"/>
                </a:lnTo>
                <a:lnTo>
                  <a:pt x="893482" y="399245"/>
                </a:lnTo>
                <a:lnTo>
                  <a:pt x="885774" y="351955"/>
                </a:lnTo>
                <a:lnTo>
                  <a:pt x="873264" y="306458"/>
                </a:lnTo>
                <a:lnTo>
                  <a:pt x="856223" y="263028"/>
                </a:lnTo>
                <a:lnTo>
                  <a:pt x="834926" y="221939"/>
                </a:lnTo>
                <a:lnTo>
                  <a:pt x="809646" y="183465"/>
                </a:lnTo>
                <a:lnTo>
                  <a:pt x="780657" y="147879"/>
                </a:lnTo>
                <a:lnTo>
                  <a:pt x="748232" y="115454"/>
                </a:lnTo>
                <a:lnTo>
                  <a:pt x="712646" y="86465"/>
                </a:lnTo>
                <a:lnTo>
                  <a:pt x="674172" y="61185"/>
                </a:lnTo>
                <a:lnTo>
                  <a:pt x="633083" y="39888"/>
                </a:lnTo>
                <a:lnTo>
                  <a:pt x="589653" y="22847"/>
                </a:lnTo>
                <a:lnTo>
                  <a:pt x="544156" y="10337"/>
                </a:lnTo>
                <a:lnTo>
                  <a:pt x="496866" y="2629"/>
                </a:lnTo>
                <a:lnTo>
                  <a:pt x="448056" y="0"/>
                </a:lnTo>
                <a:close/>
              </a:path>
            </a:pathLst>
          </a:custGeom>
          <a:solidFill>
            <a:srgbClr val="674E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42176" y="3293364"/>
            <a:ext cx="897890" cy="897890"/>
          </a:xfrm>
          <a:custGeom>
            <a:avLst/>
            <a:gdLst/>
            <a:ahLst/>
            <a:cxnLst/>
            <a:rect l="l" t="t" r="r" b="b"/>
            <a:pathLst>
              <a:path w="897890" h="897889">
                <a:moveTo>
                  <a:pt x="448818" y="0"/>
                </a:moveTo>
                <a:lnTo>
                  <a:pt x="399909" y="2633"/>
                </a:lnTo>
                <a:lnTo>
                  <a:pt x="352527" y="10350"/>
                </a:lnTo>
                <a:lnTo>
                  <a:pt x="306945" y="22878"/>
                </a:lnTo>
                <a:lnTo>
                  <a:pt x="263438" y="39942"/>
                </a:lnTo>
                <a:lnTo>
                  <a:pt x="222278" y="61270"/>
                </a:lnTo>
                <a:lnTo>
                  <a:pt x="183739" y="86587"/>
                </a:lnTo>
                <a:lnTo>
                  <a:pt x="148095" y="115620"/>
                </a:lnTo>
                <a:lnTo>
                  <a:pt x="115620" y="148095"/>
                </a:lnTo>
                <a:lnTo>
                  <a:pt x="86587" y="183739"/>
                </a:lnTo>
                <a:lnTo>
                  <a:pt x="61270" y="222278"/>
                </a:lnTo>
                <a:lnTo>
                  <a:pt x="39942" y="263438"/>
                </a:lnTo>
                <a:lnTo>
                  <a:pt x="22878" y="306945"/>
                </a:lnTo>
                <a:lnTo>
                  <a:pt x="10350" y="352527"/>
                </a:lnTo>
                <a:lnTo>
                  <a:pt x="2633" y="399909"/>
                </a:lnTo>
                <a:lnTo>
                  <a:pt x="0" y="448818"/>
                </a:lnTo>
                <a:lnTo>
                  <a:pt x="2633" y="497722"/>
                </a:lnTo>
                <a:lnTo>
                  <a:pt x="10350" y="545100"/>
                </a:lnTo>
                <a:lnTo>
                  <a:pt x="22878" y="590680"/>
                </a:lnTo>
                <a:lnTo>
                  <a:pt x="39942" y="634186"/>
                </a:lnTo>
                <a:lnTo>
                  <a:pt x="61270" y="675346"/>
                </a:lnTo>
                <a:lnTo>
                  <a:pt x="86587" y="713885"/>
                </a:lnTo>
                <a:lnTo>
                  <a:pt x="115620" y="749530"/>
                </a:lnTo>
                <a:lnTo>
                  <a:pt x="148095" y="782006"/>
                </a:lnTo>
                <a:lnTo>
                  <a:pt x="183739" y="811041"/>
                </a:lnTo>
                <a:lnTo>
                  <a:pt x="222278" y="836359"/>
                </a:lnTo>
                <a:lnTo>
                  <a:pt x="263438" y="857689"/>
                </a:lnTo>
                <a:lnTo>
                  <a:pt x="306945" y="874755"/>
                </a:lnTo>
                <a:lnTo>
                  <a:pt x="352527" y="887284"/>
                </a:lnTo>
                <a:lnTo>
                  <a:pt x="399909" y="895002"/>
                </a:lnTo>
                <a:lnTo>
                  <a:pt x="448818" y="897636"/>
                </a:lnTo>
                <a:lnTo>
                  <a:pt x="497726" y="895002"/>
                </a:lnTo>
                <a:lnTo>
                  <a:pt x="545108" y="887284"/>
                </a:lnTo>
                <a:lnTo>
                  <a:pt x="590690" y="874755"/>
                </a:lnTo>
                <a:lnTo>
                  <a:pt x="634197" y="857689"/>
                </a:lnTo>
                <a:lnTo>
                  <a:pt x="675357" y="836359"/>
                </a:lnTo>
                <a:lnTo>
                  <a:pt x="713896" y="811041"/>
                </a:lnTo>
                <a:lnTo>
                  <a:pt x="749540" y="782006"/>
                </a:lnTo>
                <a:lnTo>
                  <a:pt x="782015" y="749530"/>
                </a:lnTo>
                <a:lnTo>
                  <a:pt x="811048" y="713885"/>
                </a:lnTo>
                <a:lnTo>
                  <a:pt x="836365" y="675346"/>
                </a:lnTo>
                <a:lnTo>
                  <a:pt x="857693" y="634186"/>
                </a:lnTo>
                <a:lnTo>
                  <a:pt x="874757" y="590680"/>
                </a:lnTo>
                <a:lnTo>
                  <a:pt x="887285" y="545100"/>
                </a:lnTo>
                <a:lnTo>
                  <a:pt x="895002" y="497722"/>
                </a:lnTo>
                <a:lnTo>
                  <a:pt x="897635" y="448818"/>
                </a:lnTo>
                <a:lnTo>
                  <a:pt x="895002" y="399909"/>
                </a:lnTo>
                <a:lnTo>
                  <a:pt x="887285" y="352527"/>
                </a:lnTo>
                <a:lnTo>
                  <a:pt x="874757" y="306945"/>
                </a:lnTo>
                <a:lnTo>
                  <a:pt x="857693" y="263438"/>
                </a:lnTo>
                <a:lnTo>
                  <a:pt x="836365" y="222278"/>
                </a:lnTo>
                <a:lnTo>
                  <a:pt x="811048" y="183739"/>
                </a:lnTo>
                <a:lnTo>
                  <a:pt x="782015" y="148095"/>
                </a:lnTo>
                <a:lnTo>
                  <a:pt x="749540" y="115620"/>
                </a:lnTo>
                <a:lnTo>
                  <a:pt x="713896" y="86587"/>
                </a:lnTo>
                <a:lnTo>
                  <a:pt x="675357" y="61270"/>
                </a:lnTo>
                <a:lnTo>
                  <a:pt x="634197" y="39942"/>
                </a:lnTo>
                <a:lnTo>
                  <a:pt x="590690" y="22878"/>
                </a:lnTo>
                <a:lnTo>
                  <a:pt x="545108" y="10350"/>
                </a:lnTo>
                <a:lnTo>
                  <a:pt x="497726" y="2633"/>
                </a:lnTo>
                <a:lnTo>
                  <a:pt x="448818" y="0"/>
                </a:lnTo>
                <a:close/>
              </a:path>
            </a:pathLst>
          </a:custGeom>
          <a:solidFill>
            <a:srgbClr val="A02A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9164" y="2246376"/>
            <a:ext cx="897890" cy="896619"/>
          </a:xfrm>
          <a:custGeom>
            <a:avLst/>
            <a:gdLst/>
            <a:ahLst/>
            <a:cxnLst/>
            <a:rect l="l" t="t" r="r" b="b"/>
            <a:pathLst>
              <a:path w="897890" h="896619">
                <a:moveTo>
                  <a:pt x="448817" y="0"/>
                </a:moveTo>
                <a:lnTo>
                  <a:pt x="399909" y="2629"/>
                </a:lnTo>
                <a:lnTo>
                  <a:pt x="352527" y="10337"/>
                </a:lnTo>
                <a:lnTo>
                  <a:pt x="306945" y="22847"/>
                </a:lnTo>
                <a:lnTo>
                  <a:pt x="263438" y="39888"/>
                </a:lnTo>
                <a:lnTo>
                  <a:pt x="222278" y="61185"/>
                </a:lnTo>
                <a:lnTo>
                  <a:pt x="183739" y="86465"/>
                </a:lnTo>
                <a:lnTo>
                  <a:pt x="148095" y="115454"/>
                </a:lnTo>
                <a:lnTo>
                  <a:pt x="115620" y="147879"/>
                </a:lnTo>
                <a:lnTo>
                  <a:pt x="86587" y="183465"/>
                </a:lnTo>
                <a:lnTo>
                  <a:pt x="61270" y="221939"/>
                </a:lnTo>
                <a:lnTo>
                  <a:pt x="39942" y="263028"/>
                </a:lnTo>
                <a:lnTo>
                  <a:pt x="22878" y="306458"/>
                </a:lnTo>
                <a:lnTo>
                  <a:pt x="10350" y="351955"/>
                </a:lnTo>
                <a:lnTo>
                  <a:pt x="2633" y="399245"/>
                </a:lnTo>
                <a:lnTo>
                  <a:pt x="0" y="448056"/>
                </a:lnTo>
                <a:lnTo>
                  <a:pt x="2633" y="496866"/>
                </a:lnTo>
                <a:lnTo>
                  <a:pt x="10350" y="544156"/>
                </a:lnTo>
                <a:lnTo>
                  <a:pt x="22878" y="589653"/>
                </a:lnTo>
                <a:lnTo>
                  <a:pt x="39942" y="633083"/>
                </a:lnTo>
                <a:lnTo>
                  <a:pt x="61270" y="674172"/>
                </a:lnTo>
                <a:lnTo>
                  <a:pt x="86587" y="712646"/>
                </a:lnTo>
                <a:lnTo>
                  <a:pt x="115620" y="748232"/>
                </a:lnTo>
                <a:lnTo>
                  <a:pt x="148095" y="780657"/>
                </a:lnTo>
                <a:lnTo>
                  <a:pt x="183739" y="809646"/>
                </a:lnTo>
                <a:lnTo>
                  <a:pt x="222278" y="834926"/>
                </a:lnTo>
                <a:lnTo>
                  <a:pt x="263438" y="856223"/>
                </a:lnTo>
                <a:lnTo>
                  <a:pt x="306945" y="873264"/>
                </a:lnTo>
                <a:lnTo>
                  <a:pt x="352527" y="885774"/>
                </a:lnTo>
                <a:lnTo>
                  <a:pt x="399909" y="893482"/>
                </a:lnTo>
                <a:lnTo>
                  <a:pt x="448817" y="896112"/>
                </a:lnTo>
                <a:lnTo>
                  <a:pt x="497726" y="893482"/>
                </a:lnTo>
                <a:lnTo>
                  <a:pt x="545108" y="885774"/>
                </a:lnTo>
                <a:lnTo>
                  <a:pt x="590690" y="873264"/>
                </a:lnTo>
                <a:lnTo>
                  <a:pt x="634197" y="856223"/>
                </a:lnTo>
                <a:lnTo>
                  <a:pt x="675357" y="834926"/>
                </a:lnTo>
                <a:lnTo>
                  <a:pt x="713896" y="809646"/>
                </a:lnTo>
                <a:lnTo>
                  <a:pt x="749540" y="780657"/>
                </a:lnTo>
                <a:lnTo>
                  <a:pt x="782015" y="748232"/>
                </a:lnTo>
                <a:lnTo>
                  <a:pt x="811048" y="712646"/>
                </a:lnTo>
                <a:lnTo>
                  <a:pt x="836365" y="674172"/>
                </a:lnTo>
                <a:lnTo>
                  <a:pt x="857693" y="633083"/>
                </a:lnTo>
                <a:lnTo>
                  <a:pt x="874757" y="589653"/>
                </a:lnTo>
                <a:lnTo>
                  <a:pt x="887285" y="544156"/>
                </a:lnTo>
                <a:lnTo>
                  <a:pt x="895002" y="496866"/>
                </a:lnTo>
                <a:lnTo>
                  <a:pt x="897635" y="448056"/>
                </a:lnTo>
                <a:lnTo>
                  <a:pt x="895002" y="399245"/>
                </a:lnTo>
                <a:lnTo>
                  <a:pt x="887285" y="351955"/>
                </a:lnTo>
                <a:lnTo>
                  <a:pt x="874757" y="306458"/>
                </a:lnTo>
                <a:lnTo>
                  <a:pt x="857693" y="263028"/>
                </a:lnTo>
                <a:lnTo>
                  <a:pt x="836365" y="221939"/>
                </a:lnTo>
                <a:lnTo>
                  <a:pt x="811048" y="183465"/>
                </a:lnTo>
                <a:lnTo>
                  <a:pt x="782015" y="147879"/>
                </a:lnTo>
                <a:lnTo>
                  <a:pt x="749540" y="115454"/>
                </a:lnTo>
                <a:lnTo>
                  <a:pt x="713896" y="86465"/>
                </a:lnTo>
                <a:lnTo>
                  <a:pt x="675357" y="61185"/>
                </a:lnTo>
                <a:lnTo>
                  <a:pt x="634197" y="39888"/>
                </a:lnTo>
                <a:lnTo>
                  <a:pt x="590690" y="22847"/>
                </a:lnTo>
                <a:lnTo>
                  <a:pt x="545108" y="10337"/>
                </a:lnTo>
                <a:lnTo>
                  <a:pt x="497726" y="2629"/>
                </a:lnTo>
                <a:lnTo>
                  <a:pt x="44881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7280" y="2886455"/>
            <a:ext cx="664845" cy="664845"/>
          </a:xfrm>
          <a:custGeom>
            <a:avLst/>
            <a:gdLst/>
            <a:ahLst/>
            <a:cxnLst/>
            <a:rect l="l" t="t" r="r" b="b"/>
            <a:pathLst>
              <a:path w="664844" h="664845">
                <a:moveTo>
                  <a:pt x="391922" y="0"/>
                </a:moveTo>
                <a:lnTo>
                  <a:pt x="381217" y="50449"/>
                </a:lnTo>
                <a:lnTo>
                  <a:pt x="367424" y="97272"/>
                </a:lnTo>
                <a:lnTo>
                  <a:pt x="350500" y="140535"/>
                </a:lnTo>
                <a:lnTo>
                  <a:pt x="330404" y="180304"/>
                </a:lnTo>
                <a:lnTo>
                  <a:pt x="307095" y="216645"/>
                </a:lnTo>
                <a:lnTo>
                  <a:pt x="280532" y="249624"/>
                </a:lnTo>
                <a:lnTo>
                  <a:pt x="250673" y="279308"/>
                </a:lnTo>
                <a:lnTo>
                  <a:pt x="217477" y="305763"/>
                </a:lnTo>
                <a:lnTo>
                  <a:pt x="180903" y="329056"/>
                </a:lnTo>
                <a:lnTo>
                  <a:pt x="140909" y="349251"/>
                </a:lnTo>
                <a:lnTo>
                  <a:pt x="97455" y="366417"/>
                </a:lnTo>
                <a:lnTo>
                  <a:pt x="50499" y="380618"/>
                </a:lnTo>
                <a:lnTo>
                  <a:pt x="0" y="391921"/>
                </a:lnTo>
                <a:lnTo>
                  <a:pt x="45743" y="412555"/>
                </a:lnTo>
                <a:lnTo>
                  <a:pt x="88652" y="437524"/>
                </a:lnTo>
                <a:lnTo>
                  <a:pt x="128476" y="466580"/>
                </a:lnTo>
                <a:lnTo>
                  <a:pt x="164965" y="499475"/>
                </a:lnTo>
                <a:lnTo>
                  <a:pt x="197866" y="535959"/>
                </a:lnTo>
                <a:lnTo>
                  <a:pt x="226930" y="575784"/>
                </a:lnTo>
                <a:lnTo>
                  <a:pt x="251905" y="618702"/>
                </a:lnTo>
                <a:lnTo>
                  <a:pt x="272541" y="664463"/>
                </a:lnTo>
                <a:lnTo>
                  <a:pt x="283845" y="613964"/>
                </a:lnTo>
                <a:lnTo>
                  <a:pt x="298046" y="567008"/>
                </a:lnTo>
                <a:lnTo>
                  <a:pt x="315212" y="523554"/>
                </a:lnTo>
                <a:lnTo>
                  <a:pt x="335407" y="483560"/>
                </a:lnTo>
                <a:lnTo>
                  <a:pt x="358700" y="446986"/>
                </a:lnTo>
                <a:lnTo>
                  <a:pt x="385155" y="413790"/>
                </a:lnTo>
                <a:lnTo>
                  <a:pt x="414839" y="383931"/>
                </a:lnTo>
                <a:lnTo>
                  <a:pt x="447818" y="357368"/>
                </a:lnTo>
                <a:lnTo>
                  <a:pt x="484159" y="334059"/>
                </a:lnTo>
                <a:lnTo>
                  <a:pt x="523928" y="313963"/>
                </a:lnTo>
                <a:lnTo>
                  <a:pt x="567191" y="297039"/>
                </a:lnTo>
                <a:lnTo>
                  <a:pt x="614014" y="283246"/>
                </a:lnTo>
                <a:lnTo>
                  <a:pt x="664463" y="272542"/>
                </a:lnTo>
                <a:lnTo>
                  <a:pt x="619613" y="251777"/>
                </a:lnTo>
                <a:lnTo>
                  <a:pt x="577123" y="226492"/>
                </a:lnTo>
                <a:lnTo>
                  <a:pt x="537354" y="197045"/>
                </a:lnTo>
                <a:lnTo>
                  <a:pt x="500665" y="163798"/>
                </a:lnTo>
                <a:lnTo>
                  <a:pt x="467418" y="127109"/>
                </a:lnTo>
                <a:lnTo>
                  <a:pt x="437971" y="87340"/>
                </a:lnTo>
                <a:lnTo>
                  <a:pt x="412686" y="44850"/>
                </a:lnTo>
                <a:lnTo>
                  <a:pt x="391922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4267" y="2886455"/>
            <a:ext cx="664845" cy="664845"/>
          </a:xfrm>
          <a:custGeom>
            <a:avLst/>
            <a:gdLst/>
            <a:ahLst/>
            <a:cxnLst/>
            <a:rect l="l" t="t" r="r" b="b"/>
            <a:pathLst>
              <a:path w="664844" h="664845">
                <a:moveTo>
                  <a:pt x="275589" y="0"/>
                </a:moveTo>
                <a:lnTo>
                  <a:pt x="253950" y="44850"/>
                </a:lnTo>
                <a:lnTo>
                  <a:pt x="228224" y="87340"/>
                </a:lnTo>
                <a:lnTo>
                  <a:pt x="198627" y="127109"/>
                </a:lnTo>
                <a:lnTo>
                  <a:pt x="165369" y="163798"/>
                </a:lnTo>
                <a:lnTo>
                  <a:pt x="128665" y="197045"/>
                </a:lnTo>
                <a:lnTo>
                  <a:pt x="88727" y="226492"/>
                </a:lnTo>
                <a:lnTo>
                  <a:pt x="45767" y="251777"/>
                </a:lnTo>
                <a:lnTo>
                  <a:pt x="0" y="272542"/>
                </a:lnTo>
                <a:lnTo>
                  <a:pt x="50499" y="283246"/>
                </a:lnTo>
                <a:lnTo>
                  <a:pt x="97455" y="297039"/>
                </a:lnTo>
                <a:lnTo>
                  <a:pt x="140909" y="313963"/>
                </a:lnTo>
                <a:lnTo>
                  <a:pt x="180903" y="334059"/>
                </a:lnTo>
                <a:lnTo>
                  <a:pt x="217477" y="357368"/>
                </a:lnTo>
                <a:lnTo>
                  <a:pt x="250673" y="383931"/>
                </a:lnTo>
                <a:lnTo>
                  <a:pt x="280532" y="413790"/>
                </a:lnTo>
                <a:lnTo>
                  <a:pt x="307095" y="446986"/>
                </a:lnTo>
                <a:lnTo>
                  <a:pt x="330404" y="483560"/>
                </a:lnTo>
                <a:lnTo>
                  <a:pt x="350500" y="523554"/>
                </a:lnTo>
                <a:lnTo>
                  <a:pt x="367424" y="567008"/>
                </a:lnTo>
                <a:lnTo>
                  <a:pt x="381217" y="613964"/>
                </a:lnTo>
                <a:lnTo>
                  <a:pt x="391921" y="664463"/>
                </a:lnTo>
                <a:lnTo>
                  <a:pt x="413561" y="618702"/>
                </a:lnTo>
                <a:lnTo>
                  <a:pt x="439257" y="575784"/>
                </a:lnTo>
                <a:lnTo>
                  <a:pt x="468757" y="535959"/>
                </a:lnTo>
                <a:lnTo>
                  <a:pt x="501808" y="499475"/>
                </a:lnTo>
                <a:lnTo>
                  <a:pt x="538158" y="466580"/>
                </a:lnTo>
                <a:lnTo>
                  <a:pt x="577552" y="437524"/>
                </a:lnTo>
                <a:lnTo>
                  <a:pt x="619738" y="412555"/>
                </a:lnTo>
                <a:lnTo>
                  <a:pt x="664463" y="391921"/>
                </a:lnTo>
                <a:lnTo>
                  <a:pt x="609976" y="379546"/>
                </a:lnTo>
                <a:lnTo>
                  <a:pt x="559749" y="363763"/>
                </a:lnTo>
                <a:lnTo>
                  <a:pt x="513709" y="344489"/>
                </a:lnTo>
                <a:lnTo>
                  <a:pt x="471781" y="321639"/>
                </a:lnTo>
                <a:lnTo>
                  <a:pt x="433893" y="295128"/>
                </a:lnTo>
                <a:lnTo>
                  <a:pt x="399970" y="264874"/>
                </a:lnTo>
                <a:lnTo>
                  <a:pt x="369940" y="230791"/>
                </a:lnTo>
                <a:lnTo>
                  <a:pt x="343727" y="192795"/>
                </a:lnTo>
                <a:lnTo>
                  <a:pt x="321260" y="150802"/>
                </a:lnTo>
                <a:lnTo>
                  <a:pt x="302464" y="104728"/>
                </a:lnTo>
                <a:lnTo>
                  <a:pt x="287265" y="54489"/>
                </a:lnTo>
                <a:lnTo>
                  <a:pt x="275589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4304" y="2886455"/>
            <a:ext cx="661670" cy="664845"/>
          </a:xfrm>
          <a:custGeom>
            <a:avLst/>
            <a:gdLst/>
            <a:ahLst/>
            <a:cxnLst/>
            <a:rect l="l" t="t" r="r" b="b"/>
            <a:pathLst>
              <a:path w="661670" h="664845">
                <a:moveTo>
                  <a:pt x="388873" y="0"/>
                </a:moveTo>
                <a:lnTo>
                  <a:pt x="377198" y="54489"/>
                </a:lnTo>
                <a:lnTo>
                  <a:pt x="361999" y="104728"/>
                </a:lnTo>
                <a:lnTo>
                  <a:pt x="343203" y="150802"/>
                </a:lnTo>
                <a:lnTo>
                  <a:pt x="320736" y="192795"/>
                </a:lnTo>
                <a:lnTo>
                  <a:pt x="294523" y="230791"/>
                </a:lnTo>
                <a:lnTo>
                  <a:pt x="264493" y="264874"/>
                </a:lnTo>
                <a:lnTo>
                  <a:pt x="230570" y="295128"/>
                </a:lnTo>
                <a:lnTo>
                  <a:pt x="192682" y="321639"/>
                </a:lnTo>
                <a:lnTo>
                  <a:pt x="150754" y="344489"/>
                </a:lnTo>
                <a:lnTo>
                  <a:pt x="104714" y="363763"/>
                </a:lnTo>
                <a:lnTo>
                  <a:pt x="54487" y="379546"/>
                </a:lnTo>
                <a:lnTo>
                  <a:pt x="0" y="391921"/>
                </a:lnTo>
                <a:lnTo>
                  <a:pt x="44725" y="412555"/>
                </a:lnTo>
                <a:lnTo>
                  <a:pt x="86911" y="437524"/>
                </a:lnTo>
                <a:lnTo>
                  <a:pt x="126305" y="466580"/>
                </a:lnTo>
                <a:lnTo>
                  <a:pt x="162655" y="499475"/>
                </a:lnTo>
                <a:lnTo>
                  <a:pt x="195706" y="535959"/>
                </a:lnTo>
                <a:lnTo>
                  <a:pt x="225206" y="575784"/>
                </a:lnTo>
                <a:lnTo>
                  <a:pt x="250902" y="618702"/>
                </a:lnTo>
                <a:lnTo>
                  <a:pt x="272542" y="664463"/>
                </a:lnTo>
                <a:lnTo>
                  <a:pt x="283194" y="613964"/>
                </a:lnTo>
                <a:lnTo>
                  <a:pt x="296845" y="567008"/>
                </a:lnTo>
                <a:lnTo>
                  <a:pt x="313551" y="523554"/>
                </a:lnTo>
                <a:lnTo>
                  <a:pt x="333371" y="483560"/>
                </a:lnTo>
                <a:lnTo>
                  <a:pt x="356362" y="446986"/>
                </a:lnTo>
                <a:lnTo>
                  <a:pt x="382583" y="413790"/>
                </a:lnTo>
                <a:lnTo>
                  <a:pt x="412091" y="383931"/>
                </a:lnTo>
                <a:lnTo>
                  <a:pt x="444944" y="357368"/>
                </a:lnTo>
                <a:lnTo>
                  <a:pt x="481200" y="334059"/>
                </a:lnTo>
                <a:lnTo>
                  <a:pt x="520918" y="313963"/>
                </a:lnTo>
                <a:lnTo>
                  <a:pt x="564154" y="297039"/>
                </a:lnTo>
                <a:lnTo>
                  <a:pt x="610967" y="283246"/>
                </a:lnTo>
                <a:lnTo>
                  <a:pt x="661416" y="272542"/>
                </a:lnTo>
                <a:lnTo>
                  <a:pt x="616690" y="251777"/>
                </a:lnTo>
                <a:lnTo>
                  <a:pt x="574504" y="226492"/>
                </a:lnTo>
                <a:lnTo>
                  <a:pt x="535110" y="197045"/>
                </a:lnTo>
                <a:lnTo>
                  <a:pt x="498760" y="163798"/>
                </a:lnTo>
                <a:lnTo>
                  <a:pt x="465709" y="127109"/>
                </a:lnTo>
                <a:lnTo>
                  <a:pt x="436209" y="87340"/>
                </a:lnTo>
                <a:lnTo>
                  <a:pt x="410513" y="44850"/>
                </a:lnTo>
                <a:lnTo>
                  <a:pt x="388873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1291" y="2886455"/>
            <a:ext cx="661670" cy="664845"/>
          </a:xfrm>
          <a:custGeom>
            <a:avLst/>
            <a:gdLst/>
            <a:ahLst/>
            <a:cxnLst/>
            <a:rect l="l" t="t" r="r" b="b"/>
            <a:pathLst>
              <a:path w="661670" h="664845">
                <a:moveTo>
                  <a:pt x="272542" y="0"/>
                </a:moveTo>
                <a:lnTo>
                  <a:pt x="250902" y="44850"/>
                </a:lnTo>
                <a:lnTo>
                  <a:pt x="225206" y="87340"/>
                </a:lnTo>
                <a:lnTo>
                  <a:pt x="195706" y="127109"/>
                </a:lnTo>
                <a:lnTo>
                  <a:pt x="162655" y="163798"/>
                </a:lnTo>
                <a:lnTo>
                  <a:pt x="126305" y="197045"/>
                </a:lnTo>
                <a:lnTo>
                  <a:pt x="86911" y="226492"/>
                </a:lnTo>
                <a:lnTo>
                  <a:pt x="44725" y="251777"/>
                </a:lnTo>
                <a:lnTo>
                  <a:pt x="0" y="272542"/>
                </a:lnTo>
                <a:lnTo>
                  <a:pt x="50448" y="283246"/>
                </a:lnTo>
                <a:lnTo>
                  <a:pt x="97261" y="297039"/>
                </a:lnTo>
                <a:lnTo>
                  <a:pt x="140497" y="313963"/>
                </a:lnTo>
                <a:lnTo>
                  <a:pt x="180215" y="334059"/>
                </a:lnTo>
                <a:lnTo>
                  <a:pt x="216471" y="357368"/>
                </a:lnTo>
                <a:lnTo>
                  <a:pt x="249324" y="383931"/>
                </a:lnTo>
                <a:lnTo>
                  <a:pt x="278832" y="413790"/>
                </a:lnTo>
                <a:lnTo>
                  <a:pt x="305053" y="446986"/>
                </a:lnTo>
                <a:lnTo>
                  <a:pt x="328044" y="483560"/>
                </a:lnTo>
                <a:lnTo>
                  <a:pt x="347864" y="523554"/>
                </a:lnTo>
                <a:lnTo>
                  <a:pt x="364570" y="567008"/>
                </a:lnTo>
                <a:lnTo>
                  <a:pt x="378221" y="613964"/>
                </a:lnTo>
                <a:lnTo>
                  <a:pt x="388874" y="664463"/>
                </a:lnTo>
                <a:lnTo>
                  <a:pt x="410513" y="618702"/>
                </a:lnTo>
                <a:lnTo>
                  <a:pt x="436209" y="575784"/>
                </a:lnTo>
                <a:lnTo>
                  <a:pt x="465709" y="535959"/>
                </a:lnTo>
                <a:lnTo>
                  <a:pt x="498760" y="499475"/>
                </a:lnTo>
                <a:lnTo>
                  <a:pt x="535110" y="466580"/>
                </a:lnTo>
                <a:lnTo>
                  <a:pt x="574504" y="437524"/>
                </a:lnTo>
                <a:lnTo>
                  <a:pt x="616690" y="412555"/>
                </a:lnTo>
                <a:lnTo>
                  <a:pt x="661416" y="391921"/>
                </a:lnTo>
                <a:lnTo>
                  <a:pt x="606928" y="379546"/>
                </a:lnTo>
                <a:lnTo>
                  <a:pt x="556701" y="363763"/>
                </a:lnTo>
                <a:lnTo>
                  <a:pt x="510661" y="344489"/>
                </a:lnTo>
                <a:lnTo>
                  <a:pt x="468733" y="321639"/>
                </a:lnTo>
                <a:lnTo>
                  <a:pt x="430845" y="295128"/>
                </a:lnTo>
                <a:lnTo>
                  <a:pt x="396922" y="264874"/>
                </a:lnTo>
                <a:lnTo>
                  <a:pt x="366892" y="230791"/>
                </a:lnTo>
                <a:lnTo>
                  <a:pt x="340679" y="192795"/>
                </a:lnTo>
                <a:lnTo>
                  <a:pt x="318212" y="150802"/>
                </a:lnTo>
                <a:lnTo>
                  <a:pt x="299416" y="104728"/>
                </a:lnTo>
                <a:lnTo>
                  <a:pt x="284217" y="54489"/>
                </a:lnTo>
                <a:lnTo>
                  <a:pt x="272542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88279" y="2886455"/>
            <a:ext cx="661670" cy="664845"/>
          </a:xfrm>
          <a:custGeom>
            <a:avLst/>
            <a:gdLst/>
            <a:ahLst/>
            <a:cxnLst/>
            <a:rect l="l" t="t" r="r" b="b"/>
            <a:pathLst>
              <a:path w="661670" h="664845">
                <a:moveTo>
                  <a:pt x="388874" y="0"/>
                </a:moveTo>
                <a:lnTo>
                  <a:pt x="377198" y="54489"/>
                </a:lnTo>
                <a:lnTo>
                  <a:pt x="361999" y="104728"/>
                </a:lnTo>
                <a:lnTo>
                  <a:pt x="343203" y="150802"/>
                </a:lnTo>
                <a:lnTo>
                  <a:pt x="320736" y="192795"/>
                </a:lnTo>
                <a:lnTo>
                  <a:pt x="294523" y="230791"/>
                </a:lnTo>
                <a:lnTo>
                  <a:pt x="264493" y="264874"/>
                </a:lnTo>
                <a:lnTo>
                  <a:pt x="230570" y="295128"/>
                </a:lnTo>
                <a:lnTo>
                  <a:pt x="192682" y="321639"/>
                </a:lnTo>
                <a:lnTo>
                  <a:pt x="150754" y="344489"/>
                </a:lnTo>
                <a:lnTo>
                  <a:pt x="104714" y="363763"/>
                </a:lnTo>
                <a:lnTo>
                  <a:pt x="54487" y="379546"/>
                </a:lnTo>
                <a:lnTo>
                  <a:pt x="0" y="391921"/>
                </a:lnTo>
                <a:lnTo>
                  <a:pt x="44725" y="412555"/>
                </a:lnTo>
                <a:lnTo>
                  <a:pt x="86911" y="437524"/>
                </a:lnTo>
                <a:lnTo>
                  <a:pt x="126305" y="466580"/>
                </a:lnTo>
                <a:lnTo>
                  <a:pt x="162655" y="499475"/>
                </a:lnTo>
                <a:lnTo>
                  <a:pt x="195706" y="535959"/>
                </a:lnTo>
                <a:lnTo>
                  <a:pt x="225206" y="575784"/>
                </a:lnTo>
                <a:lnTo>
                  <a:pt x="250902" y="618702"/>
                </a:lnTo>
                <a:lnTo>
                  <a:pt x="272542" y="664463"/>
                </a:lnTo>
                <a:lnTo>
                  <a:pt x="283194" y="613964"/>
                </a:lnTo>
                <a:lnTo>
                  <a:pt x="296845" y="567008"/>
                </a:lnTo>
                <a:lnTo>
                  <a:pt x="313551" y="523554"/>
                </a:lnTo>
                <a:lnTo>
                  <a:pt x="333371" y="483560"/>
                </a:lnTo>
                <a:lnTo>
                  <a:pt x="356362" y="446986"/>
                </a:lnTo>
                <a:lnTo>
                  <a:pt x="382583" y="413790"/>
                </a:lnTo>
                <a:lnTo>
                  <a:pt x="412091" y="383931"/>
                </a:lnTo>
                <a:lnTo>
                  <a:pt x="444944" y="357368"/>
                </a:lnTo>
                <a:lnTo>
                  <a:pt x="481200" y="334059"/>
                </a:lnTo>
                <a:lnTo>
                  <a:pt x="520918" y="313963"/>
                </a:lnTo>
                <a:lnTo>
                  <a:pt x="564154" y="297039"/>
                </a:lnTo>
                <a:lnTo>
                  <a:pt x="610967" y="283246"/>
                </a:lnTo>
                <a:lnTo>
                  <a:pt x="661416" y="272542"/>
                </a:lnTo>
                <a:lnTo>
                  <a:pt x="616690" y="251777"/>
                </a:lnTo>
                <a:lnTo>
                  <a:pt x="574504" y="226492"/>
                </a:lnTo>
                <a:lnTo>
                  <a:pt x="535110" y="197045"/>
                </a:lnTo>
                <a:lnTo>
                  <a:pt x="498760" y="163798"/>
                </a:lnTo>
                <a:lnTo>
                  <a:pt x="465709" y="127109"/>
                </a:lnTo>
                <a:lnTo>
                  <a:pt x="436209" y="87340"/>
                </a:lnTo>
                <a:lnTo>
                  <a:pt x="410513" y="44850"/>
                </a:lnTo>
                <a:lnTo>
                  <a:pt x="388874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35267" y="2886455"/>
            <a:ext cx="664845" cy="664845"/>
          </a:xfrm>
          <a:custGeom>
            <a:avLst/>
            <a:gdLst/>
            <a:ahLst/>
            <a:cxnLst/>
            <a:rect l="l" t="t" r="r" b="b"/>
            <a:pathLst>
              <a:path w="664845" h="664845">
                <a:moveTo>
                  <a:pt x="272541" y="0"/>
                </a:moveTo>
                <a:lnTo>
                  <a:pt x="251777" y="44850"/>
                </a:lnTo>
                <a:lnTo>
                  <a:pt x="226492" y="87340"/>
                </a:lnTo>
                <a:lnTo>
                  <a:pt x="197045" y="127109"/>
                </a:lnTo>
                <a:lnTo>
                  <a:pt x="163798" y="163798"/>
                </a:lnTo>
                <a:lnTo>
                  <a:pt x="127109" y="197045"/>
                </a:lnTo>
                <a:lnTo>
                  <a:pt x="87340" y="226492"/>
                </a:lnTo>
                <a:lnTo>
                  <a:pt x="44850" y="251777"/>
                </a:lnTo>
                <a:lnTo>
                  <a:pt x="0" y="272542"/>
                </a:lnTo>
                <a:lnTo>
                  <a:pt x="50449" y="283246"/>
                </a:lnTo>
                <a:lnTo>
                  <a:pt x="97272" y="297039"/>
                </a:lnTo>
                <a:lnTo>
                  <a:pt x="140535" y="313963"/>
                </a:lnTo>
                <a:lnTo>
                  <a:pt x="180304" y="334059"/>
                </a:lnTo>
                <a:lnTo>
                  <a:pt x="216645" y="357368"/>
                </a:lnTo>
                <a:lnTo>
                  <a:pt x="249624" y="383931"/>
                </a:lnTo>
                <a:lnTo>
                  <a:pt x="279308" y="413790"/>
                </a:lnTo>
                <a:lnTo>
                  <a:pt x="305763" y="446986"/>
                </a:lnTo>
                <a:lnTo>
                  <a:pt x="329056" y="483560"/>
                </a:lnTo>
                <a:lnTo>
                  <a:pt x="349251" y="523554"/>
                </a:lnTo>
                <a:lnTo>
                  <a:pt x="366417" y="567008"/>
                </a:lnTo>
                <a:lnTo>
                  <a:pt x="380618" y="613964"/>
                </a:lnTo>
                <a:lnTo>
                  <a:pt x="391922" y="664463"/>
                </a:lnTo>
                <a:lnTo>
                  <a:pt x="412555" y="618702"/>
                </a:lnTo>
                <a:lnTo>
                  <a:pt x="437524" y="575784"/>
                </a:lnTo>
                <a:lnTo>
                  <a:pt x="466580" y="535959"/>
                </a:lnTo>
                <a:lnTo>
                  <a:pt x="499475" y="499475"/>
                </a:lnTo>
                <a:lnTo>
                  <a:pt x="535959" y="466580"/>
                </a:lnTo>
                <a:lnTo>
                  <a:pt x="575784" y="437524"/>
                </a:lnTo>
                <a:lnTo>
                  <a:pt x="618702" y="412555"/>
                </a:lnTo>
                <a:lnTo>
                  <a:pt x="664463" y="391921"/>
                </a:lnTo>
                <a:lnTo>
                  <a:pt x="613964" y="380618"/>
                </a:lnTo>
                <a:lnTo>
                  <a:pt x="567008" y="366417"/>
                </a:lnTo>
                <a:lnTo>
                  <a:pt x="523554" y="349251"/>
                </a:lnTo>
                <a:lnTo>
                  <a:pt x="483560" y="329056"/>
                </a:lnTo>
                <a:lnTo>
                  <a:pt x="446986" y="305763"/>
                </a:lnTo>
                <a:lnTo>
                  <a:pt x="413790" y="279308"/>
                </a:lnTo>
                <a:lnTo>
                  <a:pt x="383931" y="249624"/>
                </a:lnTo>
                <a:lnTo>
                  <a:pt x="357368" y="216645"/>
                </a:lnTo>
                <a:lnTo>
                  <a:pt x="334059" y="180304"/>
                </a:lnTo>
                <a:lnTo>
                  <a:pt x="313963" y="140535"/>
                </a:lnTo>
                <a:lnTo>
                  <a:pt x="297039" y="97272"/>
                </a:lnTo>
                <a:lnTo>
                  <a:pt x="283246" y="50449"/>
                </a:lnTo>
                <a:lnTo>
                  <a:pt x="272541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2256" y="2886455"/>
            <a:ext cx="664845" cy="664845"/>
          </a:xfrm>
          <a:custGeom>
            <a:avLst/>
            <a:gdLst/>
            <a:ahLst/>
            <a:cxnLst/>
            <a:rect l="l" t="t" r="r" b="b"/>
            <a:pathLst>
              <a:path w="664845" h="664845">
                <a:moveTo>
                  <a:pt x="391922" y="0"/>
                </a:moveTo>
                <a:lnTo>
                  <a:pt x="379546" y="54489"/>
                </a:lnTo>
                <a:lnTo>
                  <a:pt x="363763" y="104728"/>
                </a:lnTo>
                <a:lnTo>
                  <a:pt x="344489" y="150802"/>
                </a:lnTo>
                <a:lnTo>
                  <a:pt x="321639" y="192795"/>
                </a:lnTo>
                <a:lnTo>
                  <a:pt x="295128" y="230791"/>
                </a:lnTo>
                <a:lnTo>
                  <a:pt x="264874" y="264874"/>
                </a:lnTo>
                <a:lnTo>
                  <a:pt x="230791" y="295128"/>
                </a:lnTo>
                <a:lnTo>
                  <a:pt x="192795" y="321639"/>
                </a:lnTo>
                <a:lnTo>
                  <a:pt x="150802" y="344489"/>
                </a:lnTo>
                <a:lnTo>
                  <a:pt x="104728" y="363763"/>
                </a:lnTo>
                <a:lnTo>
                  <a:pt x="54489" y="379546"/>
                </a:lnTo>
                <a:lnTo>
                  <a:pt x="0" y="391921"/>
                </a:lnTo>
                <a:lnTo>
                  <a:pt x="45761" y="412555"/>
                </a:lnTo>
                <a:lnTo>
                  <a:pt x="88679" y="437524"/>
                </a:lnTo>
                <a:lnTo>
                  <a:pt x="128504" y="466580"/>
                </a:lnTo>
                <a:lnTo>
                  <a:pt x="164988" y="499475"/>
                </a:lnTo>
                <a:lnTo>
                  <a:pt x="197883" y="535959"/>
                </a:lnTo>
                <a:lnTo>
                  <a:pt x="226939" y="575784"/>
                </a:lnTo>
                <a:lnTo>
                  <a:pt x="251908" y="618702"/>
                </a:lnTo>
                <a:lnTo>
                  <a:pt x="272542" y="664463"/>
                </a:lnTo>
                <a:lnTo>
                  <a:pt x="283845" y="613964"/>
                </a:lnTo>
                <a:lnTo>
                  <a:pt x="298046" y="567008"/>
                </a:lnTo>
                <a:lnTo>
                  <a:pt x="315212" y="523554"/>
                </a:lnTo>
                <a:lnTo>
                  <a:pt x="335407" y="483560"/>
                </a:lnTo>
                <a:lnTo>
                  <a:pt x="358700" y="446986"/>
                </a:lnTo>
                <a:lnTo>
                  <a:pt x="385155" y="413790"/>
                </a:lnTo>
                <a:lnTo>
                  <a:pt x="414839" y="383931"/>
                </a:lnTo>
                <a:lnTo>
                  <a:pt x="447818" y="357368"/>
                </a:lnTo>
                <a:lnTo>
                  <a:pt x="484159" y="334059"/>
                </a:lnTo>
                <a:lnTo>
                  <a:pt x="523928" y="313963"/>
                </a:lnTo>
                <a:lnTo>
                  <a:pt x="567191" y="297039"/>
                </a:lnTo>
                <a:lnTo>
                  <a:pt x="614014" y="283246"/>
                </a:lnTo>
                <a:lnTo>
                  <a:pt x="664464" y="272542"/>
                </a:lnTo>
                <a:lnTo>
                  <a:pt x="619613" y="251777"/>
                </a:lnTo>
                <a:lnTo>
                  <a:pt x="577123" y="226492"/>
                </a:lnTo>
                <a:lnTo>
                  <a:pt x="537354" y="197045"/>
                </a:lnTo>
                <a:lnTo>
                  <a:pt x="500665" y="163798"/>
                </a:lnTo>
                <a:lnTo>
                  <a:pt x="467418" y="127109"/>
                </a:lnTo>
                <a:lnTo>
                  <a:pt x="437971" y="87340"/>
                </a:lnTo>
                <a:lnTo>
                  <a:pt x="412686" y="44850"/>
                </a:lnTo>
                <a:lnTo>
                  <a:pt x="391922" y="0"/>
                </a:lnTo>
                <a:close/>
              </a:path>
            </a:pathLst>
          </a:custGeom>
          <a:solidFill>
            <a:srgbClr val="876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10591" y="4231843"/>
            <a:ext cx="1275715" cy="436245"/>
            <a:chOff x="310591" y="4231843"/>
            <a:chExt cx="1275715" cy="43624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919" y="4231843"/>
              <a:ext cx="201167" cy="2225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503" y="4231843"/>
              <a:ext cx="146304" cy="2225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655" y="4231843"/>
              <a:ext cx="465201" cy="2225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591" y="4444898"/>
              <a:ext cx="1275588" cy="22280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514602" y="1762632"/>
            <a:ext cx="974090" cy="436245"/>
            <a:chOff x="1514602" y="1762632"/>
            <a:chExt cx="974090" cy="43624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574" y="1762632"/>
              <a:ext cx="679615" cy="2225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4602" y="1975992"/>
              <a:ext cx="974001" cy="22250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671317" y="4231843"/>
            <a:ext cx="754380" cy="436245"/>
            <a:chOff x="2671317" y="4231843"/>
            <a:chExt cx="754380" cy="43624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5701" y="4231843"/>
              <a:ext cx="723519" cy="2225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317" y="4444898"/>
              <a:ext cx="754164" cy="222808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85032" y="1762632"/>
            <a:ext cx="806030" cy="22250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78628" y="4339742"/>
            <a:ext cx="714946" cy="22250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81471" y="1762632"/>
            <a:ext cx="1015809" cy="22250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649846" y="4237024"/>
            <a:ext cx="1201420" cy="436245"/>
            <a:chOff x="6649846" y="4237024"/>
            <a:chExt cx="1201420" cy="436245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49846" y="4237024"/>
              <a:ext cx="1201381" cy="2225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8614" y="4450384"/>
              <a:ext cx="1064895" cy="222503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75447" y="1762632"/>
            <a:ext cx="1019581" cy="22250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0268" y="3451859"/>
            <a:ext cx="580644" cy="58064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58111" y="2397251"/>
            <a:ext cx="577595" cy="57911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05100" y="3435096"/>
            <a:ext cx="588263" cy="58978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53611" y="2397251"/>
            <a:ext cx="594360" cy="59436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05171" y="3451859"/>
            <a:ext cx="583691" cy="58521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847588" y="2397251"/>
            <a:ext cx="586739" cy="58674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96100" y="3445764"/>
            <a:ext cx="579120" cy="57912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44611" y="2397251"/>
            <a:ext cx="586740" cy="5867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06500" y="1418793"/>
            <a:ext cx="4828540" cy="1423035"/>
            <a:chOff x="806500" y="1418793"/>
            <a:chExt cx="4828540" cy="1423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500" y="1418793"/>
              <a:ext cx="2180971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879" y="1418793"/>
              <a:ext cx="1991360" cy="7638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500" y="2077847"/>
              <a:ext cx="2674112" cy="763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3226" y="2077847"/>
              <a:ext cx="2421381" cy="7635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3993" y="4819802"/>
            <a:ext cx="256031" cy="20574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693407" y="896097"/>
            <a:ext cx="2225040" cy="2463800"/>
            <a:chOff x="6693407" y="896097"/>
            <a:chExt cx="2225040" cy="2463800"/>
          </a:xfrm>
        </p:grpSpPr>
        <p:sp>
          <p:nvSpPr>
            <p:cNvPr id="12" name="object 12"/>
            <p:cNvSpPr/>
            <p:nvPr/>
          </p:nvSpPr>
          <p:spPr>
            <a:xfrm>
              <a:off x="6897623" y="896097"/>
              <a:ext cx="2021205" cy="2256790"/>
            </a:xfrm>
            <a:custGeom>
              <a:avLst/>
              <a:gdLst/>
              <a:ahLst/>
              <a:cxnLst/>
              <a:rect l="l" t="t" r="r" b="b"/>
              <a:pathLst>
                <a:path w="2021204" h="2256790">
                  <a:moveTo>
                    <a:pt x="559166" y="0"/>
                  </a:moveTo>
                  <a:lnTo>
                    <a:pt x="488218" y="16183"/>
                  </a:lnTo>
                  <a:lnTo>
                    <a:pt x="430029" y="63608"/>
                  </a:lnTo>
                  <a:lnTo>
                    <a:pt x="406631" y="98257"/>
                  </a:lnTo>
                  <a:lnTo>
                    <a:pt x="387517" y="139780"/>
                  </a:lnTo>
                  <a:lnTo>
                    <a:pt x="373052" y="187866"/>
                  </a:lnTo>
                  <a:lnTo>
                    <a:pt x="363600" y="242203"/>
                  </a:lnTo>
                  <a:lnTo>
                    <a:pt x="323389" y="226681"/>
                  </a:lnTo>
                  <a:lnTo>
                    <a:pt x="284577" y="217642"/>
                  </a:lnTo>
                  <a:lnTo>
                    <a:pt x="247367" y="214910"/>
                  </a:lnTo>
                  <a:lnTo>
                    <a:pt x="211964" y="218309"/>
                  </a:lnTo>
                  <a:lnTo>
                    <a:pt x="147392" y="242798"/>
                  </a:lnTo>
                  <a:lnTo>
                    <a:pt x="92489" y="289704"/>
                  </a:lnTo>
                  <a:lnTo>
                    <a:pt x="69173" y="321125"/>
                  </a:lnTo>
                  <a:lnTo>
                    <a:pt x="48885" y="357622"/>
                  </a:lnTo>
                  <a:lnTo>
                    <a:pt x="31829" y="399022"/>
                  </a:lnTo>
                  <a:lnTo>
                    <a:pt x="18209" y="445147"/>
                  </a:lnTo>
                  <a:lnTo>
                    <a:pt x="8228" y="495822"/>
                  </a:lnTo>
                  <a:lnTo>
                    <a:pt x="2091" y="550873"/>
                  </a:lnTo>
                  <a:lnTo>
                    <a:pt x="0" y="610122"/>
                  </a:lnTo>
                  <a:lnTo>
                    <a:pt x="1344" y="659542"/>
                  </a:lnTo>
                  <a:lnTo>
                    <a:pt x="5308" y="709473"/>
                  </a:lnTo>
                  <a:lnTo>
                    <a:pt x="11788" y="759701"/>
                  </a:lnTo>
                  <a:lnTo>
                    <a:pt x="20678" y="810009"/>
                  </a:lnTo>
                  <a:lnTo>
                    <a:pt x="31875" y="860181"/>
                  </a:lnTo>
                  <a:lnTo>
                    <a:pt x="45273" y="910002"/>
                  </a:lnTo>
                  <a:lnTo>
                    <a:pt x="60768" y="959255"/>
                  </a:lnTo>
                  <a:lnTo>
                    <a:pt x="78256" y="1007725"/>
                  </a:lnTo>
                  <a:lnTo>
                    <a:pt x="97632" y="1055197"/>
                  </a:lnTo>
                  <a:lnTo>
                    <a:pt x="118792" y="1101453"/>
                  </a:lnTo>
                  <a:lnTo>
                    <a:pt x="141631" y="1146279"/>
                  </a:lnTo>
                  <a:lnTo>
                    <a:pt x="166045" y="1189458"/>
                  </a:lnTo>
                  <a:lnTo>
                    <a:pt x="191930" y="1230775"/>
                  </a:lnTo>
                  <a:lnTo>
                    <a:pt x="219180" y="1270014"/>
                  </a:lnTo>
                  <a:lnTo>
                    <a:pt x="247691" y="1306959"/>
                  </a:lnTo>
                  <a:lnTo>
                    <a:pt x="277359" y="1341394"/>
                  </a:lnTo>
                  <a:lnTo>
                    <a:pt x="308080" y="1373103"/>
                  </a:lnTo>
                  <a:lnTo>
                    <a:pt x="339748" y="1401871"/>
                  </a:lnTo>
                  <a:lnTo>
                    <a:pt x="372260" y="1427482"/>
                  </a:lnTo>
                  <a:lnTo>
                    <a:pt x="405510" y="1449719"/>
                  </a:lnTo>
                  <a:lnTo>
                    <a:pt x="406653" y="1450100"/>
                  </a:lnTo>
                  <a:lnTo>
                    <a:pt x="1658874" y="2212100"/>
                  </a:lnTo>
                  <a:lnTo>
                    <a:pt x="1659254" y="2212481"/>
                  </a:lnTo>
                  <a:lnTo>
                    <a:pt x="1659762" y="2212481"/>
                  </a:lnTo>
                  <a:lnTo>
                    <a:pt x="1660144" y="2212862"/>
                  </a:lnTo>
                  <a:lnTo>
                    <a:pt x="1702218" y="2234955"/>
                  </a:lnTo>
                  <a:lnTo>
                    <a:pt x="1742865" y="2249355"/>
                  </a:lnTo>
                  <a:lnTo>
                    <a:pt x="1781812" y="2256291"/>
                  </a:lnTo>
                  <a:lnTo>
                    <a:pt x="1818790" y="2255993"/>
                  </a:lnTo>
                  <a:lnTo>
                    <a:pt x="1885758" y="2234612"/>
                  </a:lnTo>
                  <a:lnTo>
                    <a:pt x="1941607" y="2187050"/>
                  </a:lnTo>
                  <a:lnTo>
                    <a:pt x="1964686" y="2154025"/>
                  </a:lnTo>
                  <a:lnTo>
                    <a:pt x="1984175" y="2115144"/>
                  </a:lnTo>
                  <a:lnTo>
                    <a:pt x="1999803" y="2070636"/>
                  </a:lnTo>
                  <a:lnTo>
                    <a:pt x="2011301" y="2020731"/>
                  </a:lnTo>
                  <a:lnTo>
                    <a:pt x="2018398" y="1965659"/>
                  </a:lnTo>
                  <a:lnTo>
                    <a:pt x="2020824" y="1905649"/>
                  </a:lnTo>
                  <a:lnTo>
                    <a:pt x="2019253" y="1855123"/>
                  </a:lnTo>
                  <a:lnTo>
                    <a:pt x="2014634" y="1804036"/>
                  </a:lnTo>
                  <a:lnTo>
                    <a:pt x="2007107" y="1752678"/>
                  </a:lnTo>
                  <a:lnTo>
                    <a:pt x="1996811" y="1701342"/>
                  </a:lnTo>
                  <a:lnTo>
                    <a:pt x="1983885" y="1650316"/>
                  </a:lnTo>
                  <a:lnTo>
                    <a:pt x="1968471" y="1599892"/>
                  </a:lnTo>
                  <a:lnTo>
                    <a:pt x="1950707" y="1550360"/>
                  </a:lnTo>
                  <a:lnTo>
                    <a:pt x="1930733" y="1502011"/>
                  </a:lnTo>
                  <a:lnTo>
                    <a:pt x="1908689" y="1455136"/>
                  </a:lnTo>
                  <a:lnTo>
                    <a:pt x="1884714" y="1410024"/>
                  </a:lnTo>
                  <a:lnTo>
                    <a:pt x="1858949" y="1366967"/>
                  </a:lnTo>
                  <a:lnTo>
                    <a:pt x="1831532" y="1326255"/>
                  </a:lnTo>
                  <a:lnTo>
                    <a:pt x="1802604" y="1288179"/>
                  </a:lnTo>
                  <a:lnTo>
                    <a:pt x="1772305" y="1253029"/>
                  </a:lnTo>
                  <a:lnTo>
                    <a:pt x="1740773" y="1221096"/>
                  </a:lnTo>
                  <a:lnTo>
                    <a:pt x="1708150" y="1192671"/>
                  </a:lnTo>
                  <a:lnTo>
                    <a:pt x="1708943" y="1178756"/>
                  </a:lnTo>
                  <a:lnTo>
                    <a:pt x="1709451" y="1164509"/>
                  </a:lnTo>
                  <a:lnTo>
                    <a:pt x="1709801" y="1135394"/>
                  </a:lnTo>
                  <a:lnTo>
                    <a:pt x="1708567" y="1085680"/>
                  </a:lnTo>
                  <a:lnTo>
                    <a:pt x="1704925" y="1035475"/>
                  </a:lnTo>
                  <a:lnTo>
                    <a:pt x="1698962" y="984960"/>
                  </a:lnTo>
                  <a:lnTo>
                    <a:pt x="1690763" y="934315"/>
                  </a:lnTo>
                  <a:lnTo>
                    <a:pt x="1680417" y="883719"/>
                  </a:lnTo>
                  <a:lnTo>
                    <a:pt x="1668008" y="833353"/>
                  </a:lnTo>
                  <a:lnTo>
                    <a:pt x="1653626" y="783398"/>
                  </a:lnTo>
                  <a:lnTo>
                    <a:pt x="1637355" y="734032"/>
                  </a:lnTo>
                  <a:lnTo>
                    <a:pt x="1619284" y="685437"/>
                  </a:lnTo>
                  <a:lnTo>
                    <a:pt x="1599498" y="637792"/>
                  </a:lnTo>
                  <a:lnTo>
                    <a:pt x="1578086" y="591278"/>
                  </a:lnTo>
                  <a:lnTo>
                    <a:pt x="1555132" y="546075"/>
                  </a:lnTo>
                  <a:lnTo>
                    <a:pt x="1530725" y="502362"/>
                  </a:lnTo>
                  <a:lnTo>
                    <a:pt x="1504951" y="460320"/>
                  </a:lnTo>
                  <a:lnTo>
                    <a:pt x="1477897" y="420130"/>
                  </a:lnTo>
                  <a:lnTo>
                    <a:pt x="1449650" y="381970"/>
                  </a:lnTo>
                  <a:lnTo>
                    <a:pt x="1420296" y="346022"/>
                  </a:lnTo>
                  <a:lnTo>
                    <a:pt x="1389922" y="312465"/>
                  </a:lnTo>
                  <a:lnTo>
                    <a:pt x="1358615" y="281479"/>
                  </a:lnTo>
                  <a:lnTo>
                    <a:pt x="1326463" y="253246"/>
                  </a:lnTo>
                  <a:lnTo>
                    <a:pt x="1293551" y="227944"/>
                  </a:lnTo>
                  <a:lnTo>
                    <a:pt x="1259967" y="205754"/>
                  </a:lnTo>
                  <a:lnTo>
                    <a:pt x="1208918" y="178903"/>
                  </a:lnTo>
                  <a:lnTo>
                    <a:pt x="1159532" y="161162"/>
                  </a:lnTo>
                  <a:lnTo>
                    <a:pt x="1112124" y="152263"/>
                  </a:lnTo>
                  <a:lnTo>
                    <a:pt x="1067012" y="151938"/>
                  </a:lnTo>
                  <a:lnTo>
                    <a:pt x="1024512" y="159917"/>
                  </a:lnTo>
                  <a:lnTo>
                    <a:pt x="984941" y="175932"/>
                  </a:lnTo>
                  <a:lnTo>
                    <a:pt x="948615" y="199715"/>
                  </a:lnTo>
                  <a:lnTo>
                    <a:pt x="915852" y="230996"/>
                  </a:lnTo>
                  <a:lnTo>
                    <a:pt x="886968" y="269508"/>
                  </a:lnTo>
                  <a:lnTo>
                    <a:pt x="857969" y="221154"/>
                  </a:lnTo>
                  <a:lnTo>
                    <a:pt x="826642" y="176135"/>
                  </a:lnTo>
                  <a:lnTo>
                    <a:pt x="793241" y="134967"/>
                  </a:lnTo>
                  <a:lnTo>
                    <a:pt x="758020" y="98171"/>
                  </a:lnTo>
                  <a:lnTo>
                    <a:pt x="721232" y="66264"/>
                  </a:lnTo>
                  <a:lnTo>
                    <a:pt x="683132" y="39765"/>
                  </a:lnTo>
                  <a:lnTo>
                    <a:pt x="639958" y="17555"/>
                  </a:lnTo>
                  <a:lnTo>
                    <a:pt x="598514" y="4404"/>
                  </a:lnTo>
                  <a:lnTo>
                    <a:pt x="559166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3407" y="1103361"/>
              <a:ext cx="2020824" cy="225629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756147" y="2321071"/>
            <a:ext cx="544195" cy="820419"/>
            <a:chOff x="5756147" y="2321071"/>
            <a:chExt cx="544195" cy="820419"/>
          </a:xfrm>
        </p:grpSpPr>
        <p:sp>
          <p:nvSpPr>
            <p:cNvPr id="15" name="object 15"/>
            <p:cNvSpPr/>
            <p:nvPr/>
          </p:nvSpPr>
          <p:spPr>
            <a:xfrm>
              <a:off x="5853683" y="2421636"/>
              <a:ext cx="350520" cy="631190"/>
            </a:xfrm>
            <a:custGeom>
              <a:avLst/>
              <a:gdLst/>
              <a:ahLst/>
              <a:cxnLst/>
              <a:rect l="l" t="t" r="r" b="b"/>
              <a:pathLst>
                <a:path w="350520" h="631189">
                  <a:moveTo>
                    <a:pt x="0" y="0"/>
                  </a:moveTo>
                  <a:lnTo>
                    <a:pt x="0" y="68071"/>
                  </a:lnTo>
                  <a:lnTo>
                    <a:pt x="190500" y="184150"/>
                  </a:lnTo>
                  <a:lnTo>
                    <a:pt x="195746" y="187952"/>
                  </a:lnTo>
                  <a:lnTo>
                    <a:pt x="223123" y="226821"/>
                  </a:lnTo>
                  <a:lnTo>
                    <a:pt x="227329" y="254762"/>
                  </a:lnTo>
                  <a:lnTo>
                    <a:pt x="225994" y="275840"/>
                  </a:lnTo>
                  <a:lnTo>
                    <a:pt x="222742" y="288512"/>
                  </a:lnTo>
                  <a:lnTo>
                    <a:pt x="218703" y="294945"/>
                  </a:lnTo>
                  <a:lnTo>
                    <a:pt x="215011" y="297306"/>
                  </a:lnTo>
                  <a:lnTo>
                    <a:pt x="210423" y="297969"/>
                  </a:lnTo>
                  <a:lnTo>
                    <a:pt x="204692" y="296798"/>
                  </a:lnTo>
                  <a:lnTo>
                    <a:pt x="197865" y="293913"/>
                  </a:lnTo>
                  <a:lnTo>
                    <a:pt x="189991" y="289432"/>
                  </a:lnTo>
                  <a:lnTo>
                    <a:pt x="112521" y="242188"/>
                  </a:lnTo>
                  <a:lnTo>
                    <a:pt x="99004" y="234694"/>
                  </a:lnTo>
                  <a:lnTo>
                    <a:pt x="83819" y="229187"/>
                  </a:lnTo>
                  <a:lnTo>
                    <a:pt x="67873" y="226847"/>
                  </a:lnTo>
                  <a:lnTo>
                    <a:pt x="52069" y="228853"/>
                  </a:lnTo>
                  <a:lnTo>
                    <a:pt x="36913" y="237035"/>
                  </a:lnTo>
                  <a:lnTo>
                    <a:pt x="25114" y="252206"/>
                  </a:lnTo>
                  <a:lnTo>
                    <a:pt x="17458" y="274877"/>
                  </a:lnTo>
                  <a:lnTo>
                    <a:pt x="14731" y="305562"/>
                  </a:lnTo>
                  <a:lnTo>
                    <a:pt x="17297" y="339663"/>
                  </a:lnTo>
                  <a:lnTo>
                    <a:pt x="36859" y="400913"/>
                  </a:lnTo>
                  <a:lnTo>
                    <a:pt x="67873" y="447895"/>
                  </a:lnTo>
                  <a:lnTo>
                    <a:pt x="99004" y="477037"/>
                  </a:lnTo>
                  <a:lnTo>
                    <a:pt x="350519" y="630936"/>
                  </a:lnTo>
                  <a:lnTo>
                    <a:pt x="350519" y="562863"/>
                  </a:lnTo>
                  <a:lnTo>
                    <a:pt x="111251" y="416813"/>
                  </a:lnTo>
                  <a:lnTo>
                    <a:pt x="110362" y="416432"/>
                  </a:lnTo>
                  <a:lnTo>
                    <a:pt x="104822" y="412892"/>
                  </a:lnTo>
                  <a:lnTo>
                    <a:pt x="79934" y="383676"/>
                  </a:lnTo>
                  <a:lnTo>
                    <a:pt x="70612" y="339725"/>
                  </a:lnTo>
                  <a:lnTo>
                    <a:pt x="71931" y="323268"/>
                  </a:lnTo>
                  <a:lnTo>
                    <a:pt x="75358" y="312658"/>
                  </a:lnTo>
                  <a:lnTo>
                    <a:pt x="80095" y="306595"/>
                  </a:lnTo>
                  <a:lnTo>
                    <a:pt x="85343" y="303783"/>
                  </a:lnTo>
                  <a:lnTo>
                    <a:pt x="92106" y="302924"/>
                  </a:lnTo>
                  <a:lnTo>
                    <a:pt x="99060" y="303958"/>
                  </a:lnTo>
                  <a:lnTo>
                    <a:pt x="105632" y="306302"/>
                  </a:lnTo>
                  <a:lnTo>
                    <a:pt x="111251" y="309371"/>
                  </a:lnTo>
                  <a:lnTo>
                    <a:pt x="111632" y="309880"/>
                  </a:lnTo>
                  <a:lnTo>
                    <a:pt x="189991" y="357505"/>
                  </a:lnTo>
                  <a:lnTo>
                    <a:pt x="202912" y="364640"/>
                  </a:lnTo>
                  <a:lnTo>
                    <a:pt x="218011" y="370871"/>
                  </a:lnTo>
                  <a:lnTo>
                    <a:pt x="234086" y="374007"/>
                  </a:lnTo>
                  <a:lnTo>
                    <a:pt x="249936" y="371856"/>
                  </a:lnTo>
                  <a:lnTo>
                    <a:pt x="264570" y="362293"/>
                  </a:lnTo>
                  <a:lnTo>
                    <a:pt x="275097" y="345360"/>
                  </a:lnTo>
                  <a:lnTo>
                    <a:pt x="281457" y="320974"/>
                  </a:lnTo>
                  <a:lnTo>
                    <a:pt x="283590" y="289051"/>
                  </a:lnTo>
                  <a:lnTo>
                    <a:pt x="280961" y="257290"/>
                  </a:lnTo>
                  <a:lnTo>
                    <a:pt x="262320" y="199433"/>
                  </a:lnTo>
                  <a:lnTo>
                    <a:pt x="232969" y="154082"/>
                  </a:lnTo>
                  <a:lnTo>
                    <a:pt x="203291" y="125094"/>
                  </a:lnTo>
                  <a:lnTo>
                    <a:pt x="190500" y="11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6147" y="2321071"/>
              <a:ext cx="138684" cy="2194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1" y="2921527"/>
              <a:ext cx="138683" cy="21941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463284" y="1638300"/>
            <a:ext cx="1396365" cy="2466340"/>
            <a:chOff x="6463284" y="1638300"/>
            <a:chExt cx="1396365" cy="2466340"/>
          </a:xfrm>
        </p:grpSpPr>
        <p:sp>
          <p:nvSpPr>
            <p:cNvPr id="19" name="object 19"/>
            <p:cNvSpPr/>
            <p:nvPr/>
          </p:nvSpPr>
          <p:spPr>
            <a:xfrm>
              <a:off x="6627876" y="1638300"/>
              <a:ext cx="1231900" cy="1437640"/>
            </a:xfrm>
            <a:custGeom>
              <a:avLst/>
              <a:gdLst/>
              <a:ahLst/>
              <a:cxnLst/>
              <a:rect l="l" t="t" r="r" b="b"/>
              <a:pathLst>
                <a:path w="1231900" h="1437639">
                  <a:moveTo>
                    <a:pt x="380" y="0"/>
                  </a:moveTo>
                  <a:lnTo>
                    <a:pt x="0" y="687324"/>
                  </a:lnTo>
                  <a:lnTo>
                    <a:pt x="1231392" y="1437132"/>
                  </a:lnTo>
                  <a:lnTo>
                    <a:pt x="1231392" y="749807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3284" y="1723643"/>
              <a:ext cx="1232915" cy="14386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3012" y="2066532"/>
              <a:ext cx="140208" cy="2179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6748" y="2208279"/>
              <a:ext cx="64007" cy="102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5808" y="2269216"/>
              <a:ext cx="64008" cy="1006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333488" y="2386583"/>
              <a:ext cx="260985" cy="550545"/>
            </a:xfrm>
            <a:custGeom>
              <a:avLst/>
              <a:gdLst/>
              <a:ahLst/>
              <a:cxnLst/>
              <a:rect l="l" t="t" r="r" b="b"/>
              <a:pathLst>
                <a:path w="260984" h="550544">
                  <a:moveTo>
                    <a:pt x="48768" y="29464"/>
                  </a:moveTo>
                  <a:lnTo>
                    <a:pt x="0" y="0"/>
                  </a:lnTo>
                  <a:lnTo>
                    <a:pt x="0" y="391160"/>
                  </a:lnTo>
                  <a:lnTo>
                    <a:pt x="48768" y="420624"/>
                  </a:lnTo>
                  <a:lnTo>
                    <a:pt x="48768" y="29464"/>
                  </a:lnTo>
                  <a:close/>
                </a:path>
                <a:path w="260984" h="550544">
                  <a:moveTo>
                    <a:pt x="153924" y="94996"/>
                  </a:moveTo>
                  <a:lnTo>
                    <a:pt x="105156" y="65532"/>
                  </a:lnTo>
                  <a:lnTo>
                    <a:pt x="105156" y="456692"/>
                  </a:lnTo>
                  <a:lnTo>
                    <a:pt x="153924" y="486156"/>
                  </a:lnTo>
                  <a:lnTo>
                    <a:pt x="153924" y="94996"/>
                  </a:lnTo>
                  <a:close/>
                </a:path>
                <a:path w="260984" h="550544">
                  <a:moveTo>
                    <a:pt x="260604" y="159004"/>
                  </a:moveTo>
                  <a:lnTo>
                    <a:pt x="211836" y="129540"/>
                  </a:lnTo>
                  <a:lnTo>
                    <a:pt x="211836" y="520700"/>
                  </a:lnTo>
                  <a:lnTo>
                    <a:pt x="260604" y="550164"/>
                  </a:lnTo>
                  <a:lnTo>
                    <a:pt x="260604" y="15900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27876" y="2575560"/>
              <a:ext cx="1231900" cy="1437640"/>
            </a:xfrm>
            <a:custGeom>
              <a:avLst/>
              <a:gdLst/>
              <a:ahLst/>
              <a:cxnLst/>
              <a:rect l="l" t="t" r="r" b="b"/>
              <a:pathLst>
                <a:path w="1231900" h="1437639">
                  <a:moveTo>
                    <a:pt x="0" y="0"/>
                  </a:moveTo>
                  <a:lnTo>
                    <a:pt x="0" y="687323"/>
                  </a:lnTo>
                  <a:lnTo>
                    <a:pt x="1231392" y="1437131"/>
                  </a:lnTo>
                  <a:lnTo>
                    <a:pt x="1231392" y="749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3284" y="2665475"/>
              <a:ext cx="1232915" cy="14386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3012" y="3008356"/>
              <a:ext cx="140208" cy="2164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46748" y="3150113"/>
              <a:ext cx="64007" cy="1020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5808" y="3211085"/>
              <a:ext cx="64008" cy="1005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33488" y="3342131"/>
              <a:ext cx="260985" cy="550545"/>
            </a:xfrm>
            <a:custGeom>
              <a:avLst/>
              <a:gdLst/>
              <a:ahLst/>
              <a:cxnLst/>
              <a:rect l="l" t="t" r="r" b="b"/>
              <a:pathLst>
                <a:path w="260984" h="550545">
                  <a:moveTo>
                    <a:pt x="48768" y="29464"/>
                  </a:moveTo>
                  <a:lnTo>
                    <a:pt x="0" y="0"/>
                  </a:lnTo>
                  <a:lnTo>
                    <a:pt x="0" y="391160"/>
                  </a:lnTo>
                  <a:lnTo>
                    <a:pt x="48768" y="420624"/>
                  </a:lnTo>
                  <a:lnTo>
                    <a:pt x="48768" y="29464"/>
                  </a:lnTo>
                  <a:close/>
                </a:path>
                <a:path w="260984" h="550545">
                  <a:moveTo>
                    <a:pt x="153924" y="93472"/>
                  </a:moveTo>
                  <a:lnTo>
                    <a:pt x="105156" y="64008"/>
                  </a:lnTo>
                  <a:lnTo>
                    <a:pt x="105156" y="455168"/>
                  </a:lnTo>
                  <a:lnTo>
                    <a:pt x="153924" y="484632"/>
                  </a:lnTo>
                  <a:lnTo>
                    <a:pt x="153924" y="93472"/>
                  </a:lnTo>
                  <a:close/>
                </a:path>
                <a:path w="260984" h="550545">
                  <a:moveTo>
                    <a:pt x="260604" y="159004"/>
                  </a:moveTo>
                  <a:lnTo>
                    <a:pt x="211836" y="129540"/>
                  </a:lnTo>
                  <a:lnTo>
                    <a:pt x="211836" y="520700"/>
                  </a:lnTo>
                  <a:lnTo>
                    <a:pt x="260604" y="550164"/>
                  </a:lnTo>
                  <a:lnTo>
                    <a:pt x="260604" y="15900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131308" y="518159"/>
            <a:ext cx="1297305" cy="2158365"/>
            <a:chOff x="5131308" y="518159"/>
            <a:chExt cx="1297305" cy="2158365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72100" y="708659"/>
              <a:ext cx="768096" cy="19674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593334" y="1046962"/>
              <a:ext cx="322580" cy="670560"/>
            </a:xfrm>
            <a:custGeom>
              <a:avLst/>
              <a:gdLst/>
              <a:ahLst/>
              <a:cxnLst/>
              <a:rect l="l" t="t" r="r" b="b"/>
              <a:pathLst>
                <a:path w="322579" h="670560">
                  <a:moveTo>
                    <a:pt x="252730" y="203479"/>
                  </a:moveTo>
                  <a:lnTo>
                    <a:pt x="248056" y="157683"/>
                  </a:lnTo>
                  <a:lnTo>
                    <a:pt x="235051" y="112420"/>
                  </a:lnTo>
                  <a:lnTo>
                    <a:pt x="215252" y="70853"/>
                  </a:lnTo>
                  <a:lnTo>
                    <a:pt x="190157" y="36106"/>
                  </a:lnTo>
                  <a:lnTo>
                    <a:pt x="125730" y="0"/>
                  </a:lnTo>
                  <a:lnTo>
                    <a:pt x="96659" y="11163"/>
                  </a:lnTo>
                  <a:lnTo>
                    <a:pt x="77038" y="42252"/>
                  </a:lnTo>
                  <a:lnTo>
                    <a:pt x="69850" y="90703"/>
                  </a:lnTo>
                  <a:lnTo>
                    <a:pt x="74510" y="136512"/>
                  </a:lnTo>
                  <a:lnTo>
                    <a:pt x="87515" y="181775"/>
                  </a:lnTo>
                  <a:lnTo>
                    <a:pt x="107315" y="223342"/>
                  </a:lnTo>
                  <a:lnTo>
                    <a:pt x="132410" y="258089"/>
                  </a:lnTo>
                  <a:lnTo>
                    <a:pt x="196837" y="294195"/>
                  </a:lnTo>
                  <a:lnTo>
                    <a:pt x="225907" y="283032"/>
                  </a:lnTo>
                  <a:lnTo>
                    <a:pt x="245529" y="251942"/>
                  </a:lnTo>
                  <a:lnTo>
                    <a:pt x="252730" y="203479"/>
                  </a:lnTo>
                  <a:close/>
                </a:path>
                <a:path w="322579" h="670560">
                  <a:moveTo>
                    <a:pt x="322580" y="646836"/>
                  </a:moveTo>
                  <a:lnTo>
                    <a:pt x="314020" y="593788"/>
                  </a:lnTo>
                  <a:lnTo>
                    <a:pt x="299402" y="541451"/>
                  </a:lnTo>
                  <a:lnTo>
                    <a:pt x="279450" y="491337"/>
                  </a:lnTo>
                  <a:lnTo>
                    <a:pt x="254914" y="444944"/>
                  </a:lnTo>
                  <a:lnTo>
                    <a:pt x="226504" y="403783"/>
                  </a:lnTo>
                  <a:lnTo>
                    <a:pt x="194970" y="369366"/>
                  </a:lnTo>
                  <a:lnTo>
                    <a:pt x="161036" y="343179"/>
                  </a:lnTo>
                  <a:lnTo>
                    <a:pt x="121526" y="326047"/>
                  </a:lnTo>
                  <a:lnTo>
                    <a:pt x="85559" y="324116"/>
                  </a:lnTo>
                  <a:lnTo>
                    <a:pt x="54267" y="336384"/>
                  </a:lnTo>
                  <a:lnTo>
                    <a:pt x="28816" y="361873"/>
                  </a:lnTo>
                  <a:lnTo>
                    <a:pt x="10337" y="399567"/>
                  </a:lnTo>
                  <a:lnTo>
                    <a:pt x="0" y="448462"/>
                  </a:lnTo>
                  <a:lnTo>
                    <a:pt x="1130" y="463321"/>
                  </a:lnTo>
                  <a:lnTo>
                    <a:pt x="27940" y="502183"/>
                  </a:lnTo>
                  <a:lnTo>
                    <a:pt x="294640" y="666267"/>
                  </a:lnTo>
                  <a:lnTo>
                    <a:pt x="306273" y="670509"/>
                  </a:lnTo>
                  <a:lnTo>
                    <a:pt x="315607" y="668413"/>
                  </a:lnTo>
                  <a:lnTo>
                    <a:pt x="321437" y="660400"/>
                  </a:lnTo>
                  <a:lnTo>
                    <a:pt x="322580" y="646836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26024" y="1679447"/>
              <a:ext cx="457200" cy="424180"/>
            </a:xfrm>
            <a:custGeom>
              <a:avLst/>
              <a:gdLst/>
              <a:ahLst/>
              <a:cxnLst/>
              <a:rect l="l" t="t" r="r" b="b"/>
              <a:pathLst>
                <a:path w="457200" h="424180">
                  <a:moveTo>
                    <a:pt x="409956" y="364871"/>
                  </a:moveTo>
                  <a:lnTo>
                    <a:pt x="45720" y="144780"/>
                  </a:lnTo>
                  <a:lnTo>
                    <a:pt x="45720" y="203581"/>
                  </a:lnTo>
                  <a:lnTo>
                    <a:pt x="409956" y="423672"/>
                  </a:lnTo>
                  <a:lnTo>
                    <a:pt x="409956" y="364871"/>
                  </a:lnTo>
                  <a:close/>
                </a:path>
                <a:path w="457200" h="424180">
                  <a:moveTo>
                    <a:pt x="457200" y="278003"/>
                  </a:moveTo>
                  <a:lnTo>
                    <a:pt x="0" y="0"/>
                  </a:lnTo>
                  <a:lnTo>
                    <a:pt x="0" y="58801"/>
                  </a:lnTo>
                  <a:lnTo>
                    <a:pt x="457200" y="336804"/>
                  </a:lnTo>
                  <a:lnTo>
                    <a:pt x="457200" y="278003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31308" y="1746504"/>
              <a:ext cx="534924" cy="4922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0010" y="518159"/>
              <a:ext cx="248030" cy="55770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79978" y="3445841"/>
            <a:ext cx="246570" cy="5577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" y="656590"/>
            <a:ext cx="4213225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3993" y="4819802"/>
            <a:ext cx="256031" cy="205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559" y="4192575"/>
            <a:ext cx="586313" cy="5862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7559" y="1650303"/>
            <a:ext cx="440077" cy="4400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73552" y="1156183"/>
            <a:ext cx="1681783" cy="16817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0996" y="2451147"/>
            <a:ext cx="1424528" cy="1337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6390" y="1356358"/>
            <a:ext cx="274134" cy="27413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16351" y="1879028"/>
            <a:ext cx="2884805" cy="2884805"/>
            <a:chOff x="2816351" y="1879028"/>
            <a:chExt cx="2884805" cy="288480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6351" y="1879028"/>
              <a:ext cx="2884297" cy="28842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6475" y="2058924"/>
              <a:ext cx="2439924" cy="24399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31209" y="2655188"/>
            <a:ext cx="19018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7675" algn="r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Cyber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Security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expert</a:t>
            </a:r>
            <a:r>
              <a:rPr sz="16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individual 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employed</a:t>
            </a:r>
            <a:r>
              <a:rPr sz="16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organization 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protect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56532" y="1167764"/>
            <a:ext cx="1483360" cy="1559560"/>
            <a:chOff x="4256532" y="1167764"/>
            <a:chExt cx="1483360" cy="155956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6532" y="1252727"/>
              <a:ext cx="1474597" cy="14745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86656" y="1167764"/>
              <a:ext cx="1253236" cy="12950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7344" y="1604771"/>
              <a:ext cx="687324" cy="68732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553591" y="1390650"/>
            <a:ext cx="2249805" cy="3556635"/>
            <a:chOff x="1553591" y="1390650"/>
            <a:chExt cx="2249805" cy="355663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5480" y="1437132"/>
              <a:ext cx="1867662" cy="18676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65604" y="1616963"/>
              <a:ext cx="1423670" cy="1423670"/>
            </a:xfrm>
            <a:custGeom>
              <a:avLst/>
              <a:gdLst/>
              <a:ahLst/>
              <a:cxnLst/>
              <a:rect l="l" t="t" r="r" b="b"/>
              <a:pathLst>
                <a:path w="1423670" h="1423670">
                  <a:moveTo>
                    <a:pt x="711707" y="0"/>
                  </a:moveTo>
                  <a:lnTo>
                    <a:pt x="662980" y="1641"/>
                  </a:lnTo>
                  <a:lnTo>
                    <a:pt x="615133" y="6497"/>
                  </a:lnTo>
                  <a:lnTo>
                    <a:pt x="568274" y="14459"/>
                  </a:lnTo>
                  <a:lnTo>
                    <a:pt x="522507" y="25422"/>
                  </a:lnTo>
                  <a:lnTo>
                    <a:pt x="477941" y="39281"/>
                  </a:lnTo>
                  <a:lnTo>
                    <a:pt x="434679" y="55929"/>
                  </a:lnTo>
                  <a:lnTo>
                    <a:pt x="392828" y="75260"/>
                  </a:lnTo>
                  <a:lnTo>
                    <a:pt x="352495" y="97169"/>
                  </a:lnTo>
                  <a:lnTo>
                    <a:pt x="313785" y="121548"/>
                  </a:lnTo>
                  <a:lnTo>
                    <a:pt x="276804" y="148293"/>
                  </a:lnTo>
                  <a:lnTo>
                    <a:pt x="241659" y="177297"/>
                  </a:lnTo>
                  <a:lnTo>
                    <a:pt x="208454" y="208454"/>
                  </a:lnTo>
                  <a:lnTo>
                    <a:pt x="177297" y="241659"/>
                  </a:lnTo>
                  <a:lnTo>
                    <a:pt x="148293" y="276804"/>
                  </a:lnTo>
                  <a:lnTo>
                    <a:pt x="121548" y="313785"/>
                  </a:lnTo>
                  <a:lnTo>
                    <a:pt x="97169" y="352495"/>
                  </a:lnTo>
                  <a:lnTo>
                    <a:pt x="75260" y="392828"/>
                  </a:lnTo>
                  <a:lnTo>
                    <a:pt x="55929" y="434679"/>
                  </a:lnTo>
                  <a:lnTo>
                    <a:pt x="39281" y="477941"/>
                  </a:lnTo>
                  <a:lnTo>
                    <a:pt x="25422" y="522507"/>
                  </a:lnTo>
                  <a:lnTo>
                    <a:pt x="14459" y="568274"/>
                  </a:lnTo>
                  <a:lnTo>
                    <a:pt x="6497" y="615133"/>
                  </a:lnTo>
                  <a:lnTo>
                    <a:pt x="1641" y="662980"/>
                  </a:lnTo>
                  <a:lnTo>
                    <a:pt x="0" y="711708"/>
                  </a:lnTo>
                  <a:lnTo>
                    <a:pt x="1641" y="760435"/>
                  </a:lnTo>
                  <a:lnTo>
                    <a:pt x="6497" y="808282"/>
                  </a:lnTo>
                  <a:lnTo>
                    <a:pt x="14459" y="855141"/>
                  </a:lnTo>
                  <a:lnTo>
                    <a:pt x="25422" y="900908"/>
                  </a:lnTo>
                  <a:lnTo>
                    <a:pt x="39281" y="945474"/>
                  </a:lnTo>
                  <a:lnTo>
                    <a:pt x="55929" y="988736"/>
                  </a:lnTo>
                  <a:lnTo>
                    <a:pt x="75260" y="1030587"/>
                  </a:lnTo>
                  <a:lnTo>
                    <a:pt x="97169" y="1070920"/>
                  </a:lnTo>
                  <a:lnTo>
                    <a:pt x="121548" y="1109630"/>
                  </a:lnTo>
                  <a:lnTo>
                    <a:pt x="148293" y="1146611"/>
                  </a:lnTo>
                  <a:lnTo>
                    <a:pt x="177297" y="1181756"/>
                  </a:lnTo>
                  <a:lnTo>
                    <a:pt x="208454" y="1214961"/>
                  </a:lnTo>
                  <a:lnTo>
                    <a:pt x="241659" y="1246118"/>
                  </a:lnTo>
                  <a:lnTo>
                    <a:pt x="276804" y="1275122"/>
                  </a:lnTo>
                  <a:lnTo>
                    <a:pt x="313785" y="1301867"/>
                  </a:lnTo>
                  <a:lnTo>
                    <a:pt x="352495" y="1326246"/>
                  </a:lnTo>
                  <a:lnTo>
                    <a:pt x="392828" y="1348155"/>
                  </a:lnTo>
                  <a:lnTo>
                    <a:pt x="434679" y="1367486"/>
                  </a:lnTo>
                  <a:lnTo>
                    <a:pt x="477941" y="1384134"/>
                  </a:lnTo>
                  <a:lnTo>
                    <a:pt x="522507" y="1397993"/>
                  </a:lnTo>
                  <a:lnTo>
                    <a:pt x="568274" y="1408956"/>
                  </a:lnTo>
                  <a:lnTo>
                    <a:pt x="615133" y="1416918"/>
                  </a:lnTo>
                  <a:lnTo>
                    <a:pt x="662980" y="1421774"/>
                  </a:lnTo>
                  <a:lnTo>
                    <a:pt x="711707" y="1423416"/>
                  </a:lnTo>
                  <a:lnTo>
                    <a:pt x="760435" y="1421774"/>
                  </a:lnTo>
                  <a:lnTo>
                    <a:pt x="808282" y="1416918"/>
                  </a:lnTo>
                  <a:lnTo>
                    <a:pt x="855141" y="1408956"/>
                  </a:lnTo>
                  <a:lnTo>
                    <a:pt x="900908" y="1397993"/>
                  </a:lnTo>
                  <a:lnTo>
                    <a:pt x="945474" y="1384134"/>
                  </a:lnTo>
                  <a:lnTo>
                    <a:pt x="988736" y="1367486"/>
                  </a:lnTo>
                  <a:lnTo>
                    <a:pt x="1030587" y="1348155"/>
                  </a:lnTo>
                  <a:lnTo>
                    <a:pt x="1070920" y="1326246"/>
                  </a:lnTo>
                  <a:lnTo>
                    <a:pt x="1109630" y="1301867"/>
                  </a:lnTo>
                  <a:lnTo>
                    <a:pt x="1146611" y="1275122"/>
                  </a:lnTo>
                  <a:lnTo>
                    <a:pt x="1181756" y="1246118"/>
                  </a:lnTo>
                  <a:lnTo>
                    <a:pt x="1214961" y="1214961"/>
                  </a:lnTo>
                  <a:lnTo>
                    <a:pt x="1246118" y="1181756"/>
                  </a:lnTo>
                  <a:lnTo>
                    <a:pt x="1275122" y="1146611"/>
                  </a:lnTo>
                  <a:lnTo>
                    <a:pt x="1301867" y="1109630"/>
                  </a:lnTo>
                  <a:lnTo>
                    <a:pt x="1326246" y="1070920"/>
                  </a:lnTo>
                  <a:lnTo>
                    <a:pt x="1348155" y="1030587"/>
                  </a:lnTo>
                  <a:lnTo>
                    <a:pt x="1367486" y="988736"/>
                  </a:lnTo>
                  <a:lnTo>
                    <a:pt x="1384134" y="945474"/>
                  </a:lnTo>
                  <a:lnTo>
                    <a:pt x="1397993" y="900908"/>
                  </a:lnTo>
                  <a:lnTo>
                    <a:pt x="1408956" y="855141"/>
                  </a:lnTo>
                  <a:lnTo>
                    <a:pt x="1416918" y="808282"/>
                  </a:lnTo>
                  <a:lnTo>
                    <a:pt x="1421774" y="760435"/>
                  </a:lnTo>
                  <a:lnTo>
                    <a:pt x="1423416" y="711708"/>
                  </a:lnTo>
                  <a:lnTo>
                    <a:pt x="1421774" y="662980"/>
                  </a:lnTo>
                  <a:lnTo>
                    <a:pt x="1416918" y="615133"/>
                  </a:lnTo>
                  <a:lnTo>
                    <a:pt x="1408956" y="568274"/>
                  </a:lnTo>
                  <a:lnTo>
                    <a:pt x="1397993" y="522507"/>
                  </a:lnTo>
                  <a:lnTo>
                    <a:pt x="1384134" y="477941"/>
                  </a:lnTo>
                  <a:lnTo>
                    <a:pt x="1367486" y="434679"/>
                  </a:lnTo>
                  <a:lnTo>
                    <a:pt x="1348155" y="392828"/>
                  </a:lnTo>
                  <a:lnTo>
                    <a:pt x="1326246" y="352495"/>
                  </a:lnTo>
                  <a:lnTo>
                    <a:pt x="1301867" y="313785"/>
                  </a:lnTo>
                  <a:lnTo>
                    <a:pt x="1275122" y="276804"/>
                  </a:lnTo>
                  <a:lnTo>
                    <a:pt x="1246118" y="241659"/>
                  </a:lnTo>
                  <a:lnTo>
                    <a:pt x="1214961" y="208454"/>
                  </a:lnTo>
                  <a:lnTo>
                    <a:pt x="1181756" y="177297"/>
                  </a:lnTo>
                  <a:lnTo>
                    <a:pt x="1146611" y="148293"/>
                  </a:lnTo>
                  <a:lnTo>
                    <a:pt x="1109630" y="121548"/>
                  </a:lnTo>
                  <a:lnTo>
                    <a:pt x="1070920" y="97169"/>
                  </a:lnTo>
                  <a:lnTo>
                    <a:pt x="1030587" y="75260"/>
                  </a:lnTo>
                  <a:lnTo>
                    <a:pt x="988736" y="55929"/>
                  </a:lnTo>
                  <a:lnTo>
                    <a:pt x="945474" y="39281"/>
                  </a:lnTo>
                  <a:lnTo>
                    <a:pt x="900908" y="25422"/>
                  </a:lnTo>
                  <a:lnTo>
                    <a:pt x="855141" y="14459"/>
                  </a:lnTo>
                  <a:lnTo>
                    <a:pt x="808282" y="6497"/>
                  </a:lnTo>
                  <a:lnTo>
                    <a:pt x="760435" y="1641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4104" y="3000692"/>
              <a:ext cx="1943862" cy="194386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24228" y="3180588"/>
              <a:ext cx="1499870" cy="1499870"/>
            </a:xfrm>
            <a:custGeom>
              <a:avLst/>
              <a:gdLst/>
              <a:ahLst/>
              <a:cxnLst/>
              <a:rect l="l" t="t" r="r" b="b"/>
              <a:pathLst>
                <a:path w="1499870" h="1499870">
                  <a:moveTo>
                    <a:pt x="749808" y="0"/>
                  </a:moveTo>
                  <a:lnTo>
                    <a:pt x="702384" y="1474"/>
                  </a:lnTo>
                  <a:lnTo>
                    <a:pt x="655745" y="5841"/>
                  </a:lnTo>
                  <a:lnTo>
                    <a:pt x="609979" y="13011"/>
                  </a:lnTo>
                  <a:lnTo>
                    <a:pt x="565172" y="22897"/>
                  </a:lnTo>
                  <a:lnTo>
                    <a:pt x="521413" y="35411"/>
                  </a:lnTo>
                  <a:lnTo>
                    <a:pt x="478790" y="50465"/>
                  </a:lnTo>
                  <a:lnTo>
                    <a:pt x="437390" y="67972"/>
                  </a:lnTo>
                  <a:lnTo>
                    <a:pt x="397302" y="87843"/>
                  </a:lnTo>
                  <a:lnTo>
                    <a:pt x="358612" y="109992"/>
                  </a:lnTo>
                  <a:lnTo>
                    <a:pt x="321409" y="134329"/>
                  </a:lnTo>
                  <a:lnTo>
                    <a:pt x="285780" y="160768"/>
                  </a:lnTo>
                  <a:lnTo>
                    <a:pt x="251814" y="189220"/>
                  </a:lnTo>
                  <a:lnTo>
                    <a:pt x="219598" y="219598"/>
                  </a:lnTo>
                  <a:lnTo>
                    <a:pt x="189220" y="251814"/>
                  </a:lnTo>
                  <a:lnTo>
                    <a:pt x="160768" y="285780"/>
                  </a:lnTo>
                  <a:lnTo>
                    <a:pt x="134329" y="321409"/>
                  </a:lnTo>
                  <a:lnTo>
                    <a:pt x="109992" y="358612"/>
                  </a:lnTo>
                  <a:lnTo>
                    <a:pt x="87843" y="397302"/>
                  </a:lnTo>
                  <a:lnTo>
                    <a:pt x="67972" y="437390"/>
                  </a:lnTo>
                  <a:lnTo>
                    <a:pt x="50465" y="478790"/>
                  </a:lnTo>
                  <a:lnTo>
                    <a:pt x="35411" y="521413"/>
                  </a:lnTo>
                  <a:lnTo>
                    <a:pt x="22897" y="565172"/>
                  </a:lnTo>
                  <a:lnTo>
                    <a:pt x="13011" y="609979"/>
                  </a:lnTo>
                  <a:lnTo>
                    <a:pt x="5841" y="655745"/>
                  </a:lnTo>
                  <a:lnTo>
                    <a:pt x="1474" y="702384"/>
                  </a:lnTo>
                  <a:lnTo>
                    <a:pt x="0" y="749808"/>
                  </a:lnTo>
                  <a:lnTo>
                    <a:pt x="1474" y="797227"/>
                  </a:lnTo>
                  <a:lnTo>
                    <a:pt x="5841" y="843862"/>
                  </a:lnTo>
                  <a:lnTo>
                    <a:pt x="13011" y="889626"/>
                  </a:lnTo>
                  <a:lnTo>
                    <a:pt x="22897" y="934430"/>
                  </a:lnTo>
                  <a:lnTo>
                    <a:pt x="35411" y="978187"/>
                  </a:lnTo>
                  <a:lnTo>
                    <a:pt x="50465" y="1020809"/>
                  </a:lnTo>
                  <a:lnTo>
                    <a:pt x="67972" y="1062208"/>
                  </a:lnTo>
                  <a:lnTo>
                    <a:pt x="87843" y="1102297"/>
                  </a:lnTo>
                  <a:lnTo>
                    <a:pt x="109992" y="1140986"/>
                  </a:lnTo>
                  <a:lnTo>
                    <a:pt x="134329" y="1178190"/>
                  </a:lnTo>
                  <a:lnTo>
                    <a:pt x="160768" y="1213819"/>
                  </a:lnTo>
                  <a:lnTo>
                    <a:pt x="189220" y="1247785"/>
                  </a:lnTo>
                  <a:lnTo>
                    <a:pt x="219598" y="1280002"/>
                  </a:lnTo>
                  <a:lnTo>
                    <a:pt x="251814" y="1310382"/>
                  </a:lnTo>
                  <a:lnTo>
                    <a:pt x="285780" y="1338835"/>
                  </a:lnTo>
                  <a:lnTo>
                    <a:pt x="321409" y="1365275"/>
                  </a:lnTo>
                  <a:lnTo>
                    <a:pt x="358612" y="1389614"/>
                  </a:lnTo>
                  <a:lnTo>
                    <a:pt x="397302" y="1411764"/>
                  </a:lnTo>
                  <a:lnTo>
                    <a:pt x="437390" y="1431637"/>
                  </a:lnTo>
                  <a:lnTo>
                    <a:pt x="478790" y="1449145"/>
                  </a:lnTo>
                  <a:lnTo>
                    <a:pt x="521413" y="1464201"/>
                  </a:lnTo>
                  <a:lnTo>
                    <a:pt x="565172" y="1476716"/>
                  </a:lnTo>
                  <a:lnTo>
                    <a:pt x="609979" y="1486603"/>
                  </a:lnTo>
                  <a:lnTo>
                    <a:pt x="655745" y="1493773"/>
                  </a:lnTo>
                  <a:lnTo>
                    <a:pt x="702384" y="1498140"/>
                  </a:lnTo>
                  <a:lnTo>
                    <a:pt x="749808" y="1499616"/>
                  </a:lnTo>
                  <a:lnTo>
                    <a:pt x="797231" y="1498140"/>
                  </a:lnTo>
                  <a:lnTo>
                    <a:pt x="843870" y="1493773"/>
                  </a:lnTo>
                  <a:lnTo>
                    <a:pt x="889636" y="1486603"/>
                  </a:lnTo>
                  <a:lnTo>
                    <a:pt x="934443" y="1476716"/>
                  </a:lnTo>
                  <a:lnTo>
                    <a:pt x="978202" y="1464201"/>
                  </a:lnTo>
                  <a:lnTo>
                    <a:pt x="1020825" y="1449145"/>
                  </a:lnTo>
                  <a:lnTo>
                    <a:pt x="1062225" y="1431637"/>
                  </a:lnTo>
                  <a:lnTo>
                    <a:pt x="1102313" y="1411764"/>
                  </a:lnTo>
                  <a:lnTo>
                    <a:pt x="1141003" y="1389614"/>
                  </a:lnTo>
                  <a:lnTo>
                    <a:pt x="1178206" y="1365275"/>
                  </a:lnTo>
                  <a:lnTo>
                    <a:pt x="1213835" y="1338835"/>
                  </a:lnTo>
                  <a:lnTo>
                    <a:pt x="1247801" y="1310382"/>
                  </a:lnTo>
                  <a:lnTo>
                    <a:pt x="1280017" y="1280002"/>
                  </a:lnTo>
                  <a:lnTo>
                    <a:pt x="1310395" y="1247785"/>
                  </a:lnTo>
                  <a:lnTo>
                    <a:pt x="1338847" y="1213819"/>
                  </a:lnTo>
                  <a:lnTo>
                    <a:pt x="1365286" y="1178190"/>
                  </a:lnTo>
                  <a:lnTo>
                    <a:pt x="1389623" y="1140986"/>
                  </a:lnTo>
                  <a:lnTo>
                    <a:pt x="1411772" y="1102297"/>
                  </a:lnTo>
                  <a:lnTo>
                    <a:pt x="1431643" y="1062208"/>
                  </a:lnTo>
                  <a:lnTo>
                    <a:pt x="1449150" y="1020809"/>
                  </a:lnTo>
                  <a:lnTo>
                    <a:pt x="1464204" y="978187"/>
                  </a:lnTo>
                  <a:lnTo>
                    <a:pt x="1476718" y="934430"/>
                  </a:lnTo>
                  <a:lnTo>
                    <a:pt x="1486604" y="889626"/>
                  </a:lnTo>
                  <a:lnTo>
                    <a:pt x="1493774" y="843862"/>
                  </a:lnTo>
                  <a:lnTo>
                    <a:pt x="1498141" y="797227"/>
                  </a:lnTo>
                  <a:lnTo>
                    <a:pt x="1499616" y="749808"/>
                  </a:lnTo>
                  <a:lnTo>
                    <a:pt x="1498141" y="702384"/>
                  </a:lnTo>
                  <a:lnTo>
                    <a:pt x="1493774" y="655745"/>
                  </a:lnTo>
                  <a:lnTo>
                    <a:pt x="1486604" y="609979"/>
                  </a:lnTo>
                  <a:lnTo>
                    <a:pt x="1476718" y="565172"/>
                  </a:lnTo>
                  <a:lnTo>
                    <a:pt x="1464204" y="521413"/>
                  </a:lnTo>
                  <a:lnTo>
                    <a:pt x="1449150" y="478790"/>
                  </a:lnTo>
                  <a:lnTo>
                    <a:pt x="1431643" y="437390"/>
                  </a:lnTo>
                  <a:lnTo>
                    <a:pt x="1411772" y="397302"/>
                  </a:lnTo>
                  <a:lnTo>
                    <a:pt x="1389623" y="358612"/>
                  </a:lnTo>
                  <a:lnTo>
                    <a:pt x="1365286" y="321409"/>
                  </a:lnTo>
                  <a:lnTo>
                    <a:pt x="1338847" y="285780"/>
                  </a:lnTo>
                  <a:lnTo>
                    <a:pt x="1310395" y="251814"/>
                  </a:lnTo>
                  <a:lnTo>
                    <a:pt x="1280017" y="219598"/>
                  </a:lnTo>
                  <a:lnTo>
                    <a:pt x="1247801" y="189220"/>
                  </a:lnTo>
                  <a:lnTo>
                    <a:pt x="1213835" y="160768"/>
                  </a:lnTo>
                  <a:lnTo>
                    <a:pt x="1178206" y="134329"/>
                  </a:lnTo>
                  <a:lnTo>
                    <a:pt x="1141003" y="109992"/>
                  </a:lnTo>
                  <a:lnTo>
                    <a:pt x="1102313" y="87843"/>
                  </a:lnTo>
                  <a:lnTo>
                    <a:pt x="1062225" y="67972"/>
                  </a:lnTo>
                  <a:lnTo>
                    <a:pt x="1020825" y="50465"/>
                  </a:lnTo>
                  <a:lnTo>
                    <a:pt x="978202" y="35411"/>
                  </a:lnTo>
                  <a:lnTo>
                    <a:pt x="934443" y="22897"/>
                  </a:lnTo>
                  <a:lnTo>
                    <a:pt x="889636" y="13011"/>
                  </a:lnTo>
                  <a:lnTo>
                    <a:pt x="843870" y="5841"/>
                  </a:lnTo>
                  <a:lnTo>
                    <a:pt x="797231" y="1474"/>
                  </a:lnTo>
                  <a:lnTo>
                    <a:pt x="749808" y="0"/>
                  </a:lnTo>
                  <a:close/>
                </a:path>
              </a:pathLst>
            </a:custGeom>
            <a:solidFill>
              <a:srgbClr val="C06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10969" y="1390650"/>
              <a:ext cx="928369" cy="10754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3591" y="3832986"/>
              <a:ext cx="806577" cy="11139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5540" y="1836419"/>
              <a:ext cx="918972" cy="9189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5980" y="3476244"/>
              <a:ext cx="908304" cy="90830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206616" y="2908680"/>
            <a:ext cx="2707640" cy="1384300"/>
            <a:chOff x="6206616" y="2908680"/>
            <a:chExt cx="2707640" cy="138430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8432" y="2908680"/>
              <a:ext cx="2651251" cy="2865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89037" y="3183000"/>
              <a:ext cx="1617599" cy="286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97344" y="3457016"/>
              <a:ext cx="2211578" cy="2868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06616" y="3731971"/>
              <a:ext cx="2707386" cy="286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04149" y="4006291"/>
              <a:ext cx="1066800" cy="286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96255"/>
              <a:ext cx="8720328" cy="472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92895" y="5096255"/>
              <a:ext cx="451484" cy="47625"/>
            </a:xfrm>
            <a:custGeom>
              <a:avLst/>
              <a:gdLst/>
              <a:ahLst/>
              <a:cxnLst/>
              <a:rect l="l" t="t" r="r" b="b"/>
              <a:pathLst>
                <a:path w="451484" h="47625">
                  <a:moveTo>
                    <a:pt x="45110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1103" y="47243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04653" y="3651313"/>
            <a:ext cx="3458845" cy="1245870"/>
            <a:chOff x="3704653" y="3651313"/>
            <a:chExt cx="3458845" cy="1245870"/>
          </a:xfrm>
        </p:grpSpPr>
        <p:sp>
          <p:nvSpPr>
            <p:cNvPr id="10" name="object 10"/>
            <p:cNvSpPr/>
            <p:nvPr/>
          </p:nvSpPr>
          <p:spPr>
            <a:xfrm>
              <a:off x="3709415" y="3656076"/>
              <a:ext cx="3449320" cy="1236345"/>
            </a:xfrm>
            <a:custGeom>
              <a:avLst/>
              <a:gdLst/>
              <a:ahLst/>
              <a:cxnLst/>
              <a:rect l="l" t="t" r="r" b="b"/>
              <a:pathLst>
                <a:path w="3449320" h="1236345">
                  <a:moveTo>
                    <a:pt x="3448812" y="0"/>
                  </a:moveTo>
                  <a:lnTo>
                    <a:pt x="0" y="0"/>
                  </a:lnTo>
                  <a:lnTo>
                    <a:pt x="0" y="1235964"/>
                  </a:lnTo>
                  <a:lnTo>
                    <a:pt x="3448812" y="1235964"/>
                  </a:lnTo>
                  <a:lnTo>
                    <a:pt x="3448812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9415" y="3656076"/>
              <a:ext cx="3449320" cy="1236345"/>
            </a:xfrm>
            <a:custGeom>
              <a:avLst/>
              <a:gdLst/>
              <a:ahLst/>
              <a:cxnLst/>
              <a:rect l="l" t="t" r="r" b="b"/>
              <a:pathLst>
                <a:path w="3449320" h="1236345">
                  <a:moveTo>
                    <a:pt x="0" y="1235964"/>
                  </a:moveTo>
                  <a:lnTo>
                    <a:pt x="3448812" y="1235964"/>
                  </a:lnTo>
                  <a:lnTo>
                    <a:pt x="3448812" y="0"/>
                  </a:lnTo>
                  <a:lnTo>
                    <a:pt x="0" y="0"/>
                  </a:lnTo>
                  <a:lnTo>
                    <a:pt x="0" y="1235964"/>
                  </a:lnTo>
                  <a:close/>
                </a:path>
              </a:pathLst>
            </a:custGeom>
            <a:ln w="9524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89045" y="3736340"/>
            <a:ext cx="135763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5" dirty="0">
                <a:solidFill>
                  <a:srgbClr val="FF9E44"/>
                </a:solidFill>
                <a:latin typeface="Tahoma"/>
                <a:cs typeface="Tahoma"/>
              </a:rPr>
              <a:t>Chief</a:t>
            </a:r>
            <a:r>
              <a:rPr sz="1400" b="1" spc="-14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40" dirty="0">
                <a:solidFill>
                  <a:srgbClr val="FF9E44"/>
                </a:solidFill>
                <a:latin typeface="Tahoma"/>
                <a:cs typeface="Tahoma"/>
              </a:rPr>
              <a:t>Information </a:t>
            </a:r>
            <a:r>
              <a:rPr sz="1400" b="1" spc="-110" dirty="0">
                <a:solidFill>
                  <a:srgbClr val="FF9E44"/>
                </a:solidFill>
                <a:latin typeface="Tahoma"/>
                <a:cs typeface="Tahoma"/>
              </a:rPr>
              <a:t>Security</a:t>
            </a:r>
            <a:r>
              <a:rPr sz="1400" b="1" spc="-13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9E44"/>
                </a:solidFill>
                <a:latin typeface="Tahoma"/>
                <a:cs typeface="Tahoma"/>
              </a:rPr>
              <a:t>Officer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08425" y="2326957"/>
            <a:ext cx="4977130" cy="2569845"/>
            <a:chOff x="3908425" y="2326957"/>
            <a:chExt cx="4977130" cy="25698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425" y="4215384"/>
              <a:ext cx="619760" cy="1676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56704" y="2331720"/>
              <a:ext cx="1724025" cy="2560320"/>
            </a:xfrm>
            <a:custGeom>
              <a:avLst/>
              <a:gdLst/>
              <a:ahLst/>
              <a:cxnLst/>
              <a:rect l="l" t="t" r="r" b="b"/>
              <a:pathLst>
                <a:path w="1724025" h="2560320">
                  <a:moveTo>
                    <a:pt x="1723644" y="0"/>
                  </a:moveTo>
                  <a:lnTo>
                    <a:pt x="0" y="0"/>
                  </a:lnTo>
                  <a:lnTo>
                    <a:pt x="0" y="2560320"/>
                  </a:lnTo>
                  <a:lnTo>
                    <a:pt x="1723644" y="2560320"/>
                  </a:lnTo>
                  <a:lnTo>
                    <a:pt x="172364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56704" y="2331720"/>
              <a:ext cx="1724025" cy="2560320"/>
            </a:xfrm>
            <a:custGeom>
              <a:avLst/>
              <a:gdLst/>
              <a:ahLst/>
              <a:cxnLst/>
              <a:rect l="l" t="t" r="r" b="b"/>
              <a:pathLst>
                <a:path w="1724025" h="2560320">
                  <a:moveTo>
                    <a:pt x="0" y="2560320"/>
                  </a:moveTo>
                  <a:lnTo>
                    <a:pt x="1723644" y="2560320"/>
                  </a:lnTo>
                  <a:lnTo>
                    <a:pt x="1723644" y="0"/>
                  </a:lnTo>
                  <a:lnTo>
                    <a:pt x="0" y="0"/>
                  </a:lnTo>
                  <a:lnTo>
                    <a:pt x="0" y="2560320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36079" y="2411095"/>
            <a:ext cx="134366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FF9E44"/>
                </a:solidFill>
                <a:latin typeface="Tahoma"/>
                <a:cs typeface="Tahoma"/>
              </a:rPr>
              <a:t>Network</a:t>
            </a:r>
            <a:r>
              <a:rPr sz="1400" b="1" spc="-12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9E44"/>
                </a:solidFill>
                <a:latin typeface="Tahoma"/>
                <a:cs typeface="Tahoma"/>
              </a:rPr>
              <a:t>Security </a:t>
            </a:r>
            <a:r>
              <a:rPr sz="1400" b="1" spc="-10" dirty="0">
                <a:solidFill>
                  <a:srgbClr val="FF9E44"/>
                </a:solidFill>
                <a:latin typeface="Tahoma"/>
                <a:cs typeface="Tahoma"/>
              </a:rPr>
              <a:t>Engineer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81009" y="461581"/>
            <a:ext cx="5909310" cy="2596515"/>
            <a:chOff x="1981009" y="461581"/>
            <a:chExt cx="5909310" cy="25965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5458" y="2889834"/>
              <a:ext cx="534708" cy="1679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85772" y="466344"/>
              <a:ext cx="1724025" cy="1590040"/>
            </a:xfrm>
            <a:custGeom>
              <a:avLst/>
              <a:gdLst/>
              <a:ahLst/>
              <a:cxnLst/>
              <a:rect l="l" t="t" r="r" b="b"/>
              <a:pathLst>
                <a:path w="1724025" h="1590039">
                  <a:moveTo>
                    <a:pt x="1723644" y="0"/>
                  </a:moveTo>
                  <a:lnTo>
                    <a:pt x="0" y="0"/>
                  </a:lnTo>
                  <a:lnTo>
                    <a:pt x="0" y="1589531"/>
                  </a:lnTo>
                  <a:lnTo>
                    <a:pt x="1723644" y="1589531"/>
                  </a:lnTo>
                  <a:lnTo>
                    <a:pt x="172364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85772" y="466344"/>
              <a:ext cx="1724025" cy="1590040"/>
            </a:xfrm>
            <a:custGeom>
              <a:avLst/>
              <a:gdLst/>
              <a:ahLst/>
              <a:cxnLst/>
              <a:rect l="l" t="t" r="r" b="b"/>
              <a:pathLst>
                <a:path w="1724025" h="1590039">
                  <a:moveTo>
                    <a:pt x="0" y="1589531"/>
                  </a:moveTo>
                  <a:lnTo>
                    <a:pt x="1723644" y="1589531"/>
                  </a:lnTo>
                  <a:lnTo>
                    <a:pt x="1723644" y="0"/>
                  </a:lnTo>
                  <a:lnTo>
                    <a:pt x="0" y="0"/>
                  </a:lnTo>
                  <a:lnTo>
                    <a:pt x="0" y="1589531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065401" y="545972"/>
            <a:ext cx="1254760" cy="650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5" dirty="0">
                <a:solidFill>
                  <a:srgbClr val="FF9E44"/>
                </a:solidFill>
                <a:latin typeface="Tahoma"/>
                <a:cs typeface="Tahoma"/>
              </a:rPr>
              <a:t>Information </a:t>
            </a:r>
            <a:r>
              <a:rPr sz="1400" b="1" spc="-110" dirty="0">
                <a:solidFill>
                  <a:srgbClr val="FF9E44"/>
                </a:solidFill>
                <a:latin typeface="Tahoma"/>
                <a:cs typeface="Tahoma"/>
              </a:rPr>
              <a:t>Security</a:t>
            </a:r>
            <a:r>
              <a:rPr sz="1400" b="1" spc="-13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20" dirty="0">
                <a:solidFill>
                  <a:srgbClr val="FF9E44"/>
                </a:solidFill>
                <a:latin typeface="Tahoma"/>
                <a:cs typeface="Tahoma"/>
              </a:rPr>
              <a:t>Analyst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2127" y="127127"/>
            <a:ext cx="2153920" cy="1905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57365" y="461581"/>
            <a:ext cx="8825865" cy="4564380"/>
            <a:chOff x="257365" y="461581"/>
            <a:chExt cx="8825865" cy="456438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4780" y="1025017"/>
              <a:ext cx="529475" cy="1676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8564" y="4819802"/>
              <a:ext cx="244601" cy="20574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2127" y="466344"/>
              <a:ext cx="1724025" cy="3190240"/>
            </a:xfrm>
            <a:custGeom>
              <a:avLst/>
              <a:gdLst/>
              <a:ahLst/>
              <a:cxnLst/>
              <a:rect l="l" t="t" r="r" b="b"/>
              <a:pathLst>
                <a:path w="1724025" h="3190240">
                  <a:moveTo>
                    <a:pt x="1723644" y="0"/>
                  </a:moveTo>
                  <a:lnTo>
                    <a:pt x="0" y="0"/>
                  </a:lnTo>
                  <a:lnTo>
                    <a:pt x="0" y="3189731"/>
                  </a:lnTo>
                  <a:lnTo>
                    <a:pt x="1723644" y="3189731"/>
                  </a:lnTo>
                  <a:lnTo>
                    <a:pt x="172364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127" y="466344"/>
              <a:ext cx="1724025" cy="3190240"/>
            </a:xfrm>
            <a:custGeom>
              <a:avLst/>
              <a:gdLst/>
              <a:ahLst/>
              <a:cxnLst/>
              <a:rect l="l" t="t" r="r" b="b"/>
              <a:pathLst>
                <a:path w="1724025" h="3190240">
                  <a:moveTo>
                    <a:pt x="0" y="3189731"/>
                  </a:moveTo>
                  <a:lnTo>
                    <a:pt x="1723644" y="3189731"/>
                  </a:lnTo>
                  <a:lnTo>
                    <a:pt x="1723644" y="0"/>
                  </a:lnTo>
                  <a:lnTo>
                    <a:pt x="0" y="0"/>
                  </a:lnTo>
                  <a:lnTo>
                    <a:pt x="0" y="3189731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-110" dirty="0"/>
              <a:t>Security</a:t>
            </a:r>
            <a:r>
              <a:rPr spc="-125" dirty="0"/>
              <a:t> </a:t>
            </a:r>
            <a:r>
              <a:rPr spc="-105" dirty="0"/>
              <a:t>Analyst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b="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7365" y="811656"/>
            <a:ext cx="3456940" cy="4085590"/>
            <a:chOff x="257365" y="811656"/>
            <a:chExt cx="3456940" cy="408559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247" y="811656"/>
              <a:ext cx="521119" cy="1676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62127" y="3656076"/>
              <a:ext cx="3447415" cy="1236345"/>
            </a:xfrm>
            <a:custGeom>
              <a:avLst/>
              <a:gdLst/>
              <a:ahLst/>
              <a:cxnLst/>
              <a:rect l="l" t="t" r="r" b="b"/>
              <a:pathLst>
                <a:path w="3447415" h="1236345">
                  <a:moveTo>
                    <a:pt x="3447288" y="0"/>
                  </a:moveTo>
                  <a:lnTo>
                    <a:pt x="0" y="0"/>
                  </a:lnTo>
                  <a:lnTo>
                    <a:pt x="0" y="1235964"/>
                  </a:lnTo>
                  <a:lnTo>
                    <a:pt x="3447288" y="1235964"/>
                  </a:lnTo>
                  <a:lnTo>
                    <a:pt x="3447288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2127" y="3656076"/>
              <a:ext cx="3447415" cy="1236345"/>
            </a:xfrm>
            <a:custGeom>
              <a:avLst/>
              <a:gdLst/>
              <a:ahLst/>
              <a:cxnLst/>
              <a:rect l="l" t="t" r="r" b="b"/>
              <a:pathLst>
                <a:path w="3447415" h="1236345">
                  <a:moveTo>
                    <a:pt x="0" y="1235964"/>
                  </a:moveTo>
                  <a:lnTo>
                    <a:pt x="3447288" y="1235964"/>
                  </a:lnTo>
                  <a:lnTo>
                    <a:pt x="3447288" y="0"/>
                  </a:lnTo>
                  <a:lnTo>
                    <a:pt x="0" y="0"/>
                  </a:lnTo>
                  <a:lnTo>
                    <a:pt x="0" y="1235964"/>
                  </a:lnTo>
                  <a:close/>
                </a:path>
              </a:pathLst>
            </a:custGeom>
            <a:ln w="9524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40868" y="3688520"/>
            <a:ext cx="1569720" cy="4845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b="1" spc="-110" dirty="0">
                <a:solidFill>
                  <a:srgbClr val="FF9E44"/>
                </a:solidFill>
                <a:latin typeface="Tahoma"/>
                <a:cs typeface="Tahoma"/>
              </a:rPr>
              <a:t>Security</a:t>
            </a:r>
            <a:r>
              <a:rPr sz="1400" b="1" spc="-12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50" dirty="0">
                <a:solidFill>
                  <a:srgbClr val="FF9E44"/>
                </a:solidFill>
                <a:latin typeface="Tahoma"/>
                <a:cs typeface="Tahoma"/>
              </a:rPr>
              <a:t>Manager,</a:t>
            </a:r>
            <a:r>
              <a:rPr sz="1400" b="1" spc="-11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9E44"/>
                </a:solidFill>
                <a:latin typeface="Tahoma"/>
                <a:cs typeface="Tahoma"/>
              </a:rPr>
              <a:t>IT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4131" y="461581"/>
            <a:ext cx="5145405" cy="3708400"/>
            <a:chOff x="294131" y="461581"/>
            <a:chExt cx="5145405" cy="370840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247" y="4002023"/>
              <a:ext cx="562521" cy="1676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9048" y="1261872"/>
              <a:ext cx="1117091" cy="73761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131" y="1732788"/>
              <a:ext cx="1659636" cy="12359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09416" y="466344"/>
              <a:ext cx="1725295" cy="3190240"/>
            </a:xfrm>
            <a:custGeom>
              <a:avLst/>
              <a:gdLst/>
              <a:ahLst/>
              <a:cxnLst/>
              <a:rect l="l" t="t" r="r" b="b"/>
              <a:pathLst>
                <a:path w="1725295" h="3190240">
                  <a:moveTo>
                    <a:pt x="1725167" y="0"/>
                  </a:moveTo>
                  <a:lnTo>
                    <a:pt x="0" y="0"/>
                  </a:lnTo>
                  <a:lnTo>
                    <a:pt x="0" y="3189731"/>
                  </a:lnTo>
                  <a:lnTo>
                    <a:pt x="1725167" y="3189731"/>
                  </a:lnTo>
                  <a:lnTo>
                    <a:pt x="1725167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9416" y="466344"/>
              <a:ext cx="1725295" cy="3190240"/>
            </a:xfrm>
            <a:custGeom>
              <a:avLst/>
              <a:gdLst/>
              <a:ahLst/>
              <a:cxnLst/>
              <a:rect l="l" t="t" r="r" b="b"/>
              <a:pathLst>
                <a:path w="1725295" h="3190240">
                  <a:moveTo>
                    <a:pt x="0" y="3189731"/>
                  </a:moveTo>
                  <a:lnTo>
                    <a:pt x="1725167" y="3189731"/>
                  </a:lnTo>
                  <a:lnTo>
                    <a:pt x="1725167" y="0"/>
                  </a:lnTo>
                  <a:lnTo>
                    <a:pt x="0" y="0"/>
                  </a:lnTo>
                  <a:lnTo>
                    <a:pt x="0" y="3189731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789426" y="545972"/>
            <a:ext cx="1137920" cy="650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125" dirty="0">
                <a:solidFill>
                  <a:srgbClr val="FF9E44"/>
                </a:solidFill>
                <a:latin typeface="Tahoma"/>
                <a:cs typeface="Tahoma"/>
              </a:rPr>
              <a:t>Cyber</a:t>
            </a:r>
            <a:r>
              <a:rPr sz="1400" b="1" spc="-14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9E44"/>
                </a:solidFill>
                <a:latin typeface="Tahoma"/>
                <a:cs typeface="Tahoma"/>
              </a:rPr>
              <a:t>Security </a:t>
            </a:r>
            <a:r>
              <a:rPr sz="1400" b="1" spc="-10" dirty="0">
                <a:solidFill>
                  <a:srgbClr val="FF9E44"/>
                </a:solidFill>
                <a:latin typeface="Tahoma"/>
                <a:cs typeface="Tahoma"/>
              </a:rPr>
              <a:t>Analyst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20667" y="461581"/>
            <a:ext cx="3342640" cy="3199765"/>
            <a:chOff x="3820667" y="461581"/>
            <a:chExt cx="3342640" cy="3199765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8805" y="1025017"/>
              <a:ext cx="482803" cy="1676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0667" y="1554480"/>
              <a:ext cx="1502664" cy="159410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434583" y="466344"/>
              <a:ext cx="1724025" cy="3190240"/>
            </a:xfrm>
            <a:custGeom>
              <a:avLst/>
              <a:gdLst/>
              <a:ahLst/>
              <a:cxnLst/>
              <a:rect l="l" t="t" r="r" b="b"/>
              <a:pathLst>
                <a:path w="1724025" h="3190240">
                  <a:moveTo>
                    <a:pt x="1723643" y="0"/>
                  </a:moveTo>
                  <a:lnTo>
                    <a:pt x="0" y="0"/>
                  </a:lnTo>
                  <a:lnTo>
                    <a:pt x="0" y="3189731"/>
                  </a:lnTo>
                  <a:lnTo>
                    <a:pt x="1723643" y="3189731"/>
                  </a:lnTo>
                  <a:lnTo>
                    <a:pt x="1723643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4583" y="466344"/>
              <a:ext cx="1724025" cy="3190240"/>
            </a:xfrm>
            <a:custGeom>
              <a:avLst/>
              <a:gdLst/>
              <a:ahLst/>
              <a:cxnLst/>
              <a:rect l="l" t="t" r="r" b="b"/>
              <a:pathLst>
                <a:path w="1724025" h="3190240">
                  <a:moveTo>
                    <a:pt x="0" y="3189731"/>
                  </a:moveTo>
                  <a:lnTo>
                    <a:pt x="1723643" y="3189731"/>
                  </a:lnTo>
                  <a:lnTo>
                    <a:pt x="1723643" y="0"/>
                  </a:lnTo>
                  <a:lnTo>
                    <a:pt x="0" y="0"/>
                  </a:lnTo>
                  <a:lnTo>
                    <a:pt x="0" y="3189731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513578" y="545972"/>
            <a:ext cx="1566545" cy="863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110" dirty="0">
                <a:solidFill>
                  <a:srgbClr val="FF9E44"/>
                </a:solidFill>
                <a:latin typeface="Tahoma"/>
                <a:cs typeface="Tahoma"/>
              </a:rPr>
              <a:t>Security</a:t>
            </a:r>
            <a:r>
              <a:rPr sz="1400" b="1" spc="-13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14" dirty="0">
                <a:solidFill>
                  <a:srgbClr val="FF9E44"/>
                </a:solidFill>
                <a:latin typeface="Tahoma"/>
                <a:cs typeface="Tahoma"/>
              </a:rPr>
              <a:t>Consultant, </a:t>
            </a:r>
            <a:r>
              <a:rPr sz="1400" b="1" spc="-150" dirty="0">
                <a:solidFill>
                  <a:srgbClr val="FF9E44"/>
                </a:solidFill>
                <a:latin typeface="Tahoma"/>
                <a:cs typeface="Tahoma"/>
              </a:rPr>
              <a:t>(Computing</a:t>
            </a:r>
            <a:r>
              <a:rPr sz="1400" b="1" spc="-12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305" dirty="0">
                <a:solidFill>
                  <a:srgbClr val="FF9E44"/>
                </a:solidFill>
                <a:latin typeface="Tahoma"/>
                <a:cs typeface="Tahoma"/>
              </a:rPr>
              <a:t>/</a:t>
            </a:r>
            <a:r>
              <a:rPr sz="1400" b="1" spc="-145" dirty="0">
                <a:solidFill>
                  <a:srgbClr val="FF9E44"/>
                </a:solidFill>
                <a:latin typeface="Tahoma"/>
                <a:cs typeface="Tahoma"/>
              </a:rPr>
              <a:t> Networking</a:t>
            </a:r>
            <a:r>
              <a:rPr sz="1400" b="1" spc="-155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254" dirty="0">
                <a:solidFill>
                  <a:srgbClr val="FF9E44"/>
                </a:solidFill>
                <a:latin typeface="Tahoma"/>
                <a:cs typeface="Tahoma"/>
              </a:rPr>
              <a:t>/</a:t>
            </a:r>
            <a:r>
              <a:rPr sz="1400" b="1" spc="-10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9E44"/>
                </a:solidFill>
                <a:latin typeface="Tahoma"/>
                <a:cs typeface="Tahoma"/>
              </a:rPr>
              <a:t>IT)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981009" y="1238758"/>
            <a:ext cx="4758690" cy="3624579"/>
            <a:chOff x="1981009" y="1238758"/>
            <a:chExt cx="4758690" cy="3624579"/>
          </a:xfrm>
        </p:grpSpPr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2957" y="1238758"/>
              <a:ext cx="510324" cy="1676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34583" y="3685031"/>
              <a:ext cx="1304543" cy="117805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985772" y="2061972"/>
              <a:ext cx="1724025" cy="1594485"/>
            </a:xfrm>
            <a:custGeom>
              <a:avLst/>
              <a:gdLst/>
              <a:ahLst/>
              <a:cxnLst/>
              <a:rect l="l" t="t" r="r" b="b"/>
              <a:pathLst>
                <a:path w="1724025" h="1594485">
                  <a:moveTo>
                    <a:pt x="1723644" y="0"/>
                  </a:moveTo>
                  <a:lnTo>
                    <a:pt x="0" y="0"/>
                  </a:lnTo>
                  <a:lnTo>
                    <a:pt x="0" y="1594103"/>
                  </a:lnTo>
                  <a:lnTo>
                    <a:pt x="1723644" y="1594103"/>
                  </a:lnTo>
                  <a:lnTo>
                    <a:pt x="172364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85772" y="2061972"/>
              <a:ext cx="1724025" cy="1594485"/>
            </a:xfrm>
            <a:custGeom>
              <a:avLst/>
              <a:gdLst/>
              <a:ahLst/>
              <a:cxnLst/>
              <a:rect l="l" t="t" r="r" b="b"/>
              <a:pathLst>
                <a:path w="1724025" h="1594485">
                  <a:moveTo>
                    <a:pt x="0" y="1594103"/>
                  </a:moveTo>
                  <a:lnTo>
                    <a:pt x="1723644" y="1594103"/>
                  </a:lnTo>
                  <a:lnTo>
                    <a:pt x="1723644" y="0"/>
                  </a:lnTo>
                  <a:lnTo>
                    <a:pt x="0" y="0"/>
                  </a:lnTo>
                  <a:lnTo>
                    <a:pt x="0" y="1594103"/>
                  </a:lnTo>
                  <a:close/>
                </a:path>
              </a:pathLst>
            </a:custGeom>
            <a:ln w="9525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65401" y="2093519"/>
            <a:ext cx="1130935" cy="4851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400" b="1" spc="-95" dirty="0">
                <a:solidFill>
                  <a:srgbClr val="FF9E44"/>
                </a:solidFill>
                <a:latin typeface="Tahoma"/>
                <a:cs typeface="Tahoma"/>
              </a:rPr>
              <a:t>Ethical</a:t>
            </a:r>
            <a:r>
              <a:rPr sz="1400" b="1" spc="-140" dirty="0">
                <a:solidFill>
                  <a:srgbClr val="FF9E44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FF9E44"/>
                </a:solidFill>
                <a:latin typeface="Tahoma"/>
                <a:cs typeface="Tahoma"/>
              </a:rPr>
              <a:t>Hacker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184780" y="464629"/>
            <a:ext cx="6702425" cy="3187065"/>
            <a:chOff x="2184780" y="464629"/>
            <a:chExt cx="6702425" cy="3187065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84780" y="2407919"/>
              <a:ext cx="498132" cy="16763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88463" y="2331719"/>
              <a:ext cx="1319784" cy="131978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158227" y="469391"/>
              <a:ext cx="1724025" cy="1862455"/>
            </a:xfrm>
            <a:custGeom>
              <a:avLst/>
              <a:gdLst/>
              <a:ahLst/>
              <a:cxnLst/>
              <a:rect l="l" t="t" r="r" b="b"/>
              <a:pathLst>
                <a:path w="1724025" h="1862455">
                  <a:moveTo>
                    <a:pt x="1723644" y="0"/>
                  </a:moveTo>
                  <a:lnTo>
                    <a:pt x="0" y="0"/>
                  </a:lnTo>
                  <a:lnTo>
                    <a:pt x="0" y="1862327"/>
                  </a:lnTo>
                  <a:lnTo>
                    <a:pt x="1723644" y="1862327"/>
                  </a:lnTo>
                  <a:lnTo>
                    <a:pt x="172364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158227" y="469391"/>
              <a:ext cx="1724025" cy="1862455"/>
            </a:xfrm>
            <a:custGeom>
              <a:avLst/>
              <a:gdLst/>
              <a:ahLst/>
              <a:cxnLst/>
              <a:rect l="l" t="t" r="r" b="b"/>
              <a:pathLst>
                <a:path w="1724025" h="1862455">
                  <a:moveTo>
                    <a:pt x="0" y="1862327"/>
                  </a:moveTo>
                  <a:lnTo>
                    <a:pt x="1723644" y="1862327"/>
                  </a:lnTo>
                  <a:lnTo>
                    <a:pt x="1723644" y="0"/>
                  </a:lnTo>
                  <a:lnTo>
                    <a:pt x="0" y="0"/>
                  </a:lnTo>
                  <a:lnTo>
                    <a:pt x="0" y="1862327"/>
                  </a:lnTo>
                  <a:close/>
                </a:path>
              </a:pathLst>
            </a:custGeom>
            <a:ln w="9524">
              <a:solidFill>
                <a:srgbClr val="0D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237603" y="547877"/>
            <a:ext cx="854075" cy="650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9E44"/>
                </a:solidFill>
                <a:latin typeface="Tahoma"/>
                <a:cs typeface="Tahoma"/>
              </a:rPr>
              <a:t>Technical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14" dirty="0">
                <a:solidFill>
                  <a:srgbClr val="FF9E44"/>
                </a:solidFill>
                <a:latin typeface="Tahoma"/>
                <a:cs typeface="Tahoma"/>
              </a:rPr>
              <a:t>Consultant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50" spc="-50" dirty="0">
                <a:solidFill>
                  <a:srgbClr val="FF4092"/>
                </a:solidFill>
                <a:latin typeface="Courier New"/>
                <a:cs typeface="Courier New"/>
              </a:rPr>
              <a:t>₹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985772" y="1027175"/>
            <a:ext cx="6880859" cy="3787140"/>
            <a:chOff x="1985772" y="1027175"/>
            <a:chExt cx="6880859" cy="3787140"/>
          </a:xfrm>
        </p:grpSpPr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56982" y="1027175"/>
              <a:ext cx="527735" cy="1676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70419" y="3052571"/>
              <a:ext cx="1696212" cy="16977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6556" y="1039367"/>
              <a:ext cx="1284731" cy="12268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5772" y="3733799"/>
              <a:ext cx="1237488" cy="10805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20868" y="1862327"/>
              <a:ext cx="1735836" cy="1418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3993" y="4819802"/>
            <a:ext cx="258318" cy="2057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1252" y="1723644"/>
            <a:ext cx="2446020" cy="562610"/>
            <a:chOff x="111252" y="1723644"/>
            <a:chExt cx="2446020" cy="5626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2" y="1723644"/>
              <a:ext cx="2446020" cy="5623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584" y="1842262"/>
              <a:ext cx="1002029" cy="31851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6617" y="656590"/>
            <a:ext cx="4548632" cy="3810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156460" y="1723644"/>
            <a:ext cx="6536690" cy="562610"/>
            <a:chOff x="2156460" y="1723644"/>
            <a:chExt cx="6536690" cy="56261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460" y="1723644"/>
              <a:ext cx="2446019" cy="5623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4998" y="1842262"/>
              <a:ext cx="1010030" cy="3185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1667" y="1723644"/>
              <a:ext cx="2446020" cy="5623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5413" y="1842262"/>
              <a:ext cx="998219" cy="3185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6875" y="1723644"/>
              <a:ext cx="2446020" cy="5623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55281" y="1842262"/>
              <a:ext cx="1114805" cy="31851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3483" y="2391155"/>
            <a:ext cx="1523238" cy="152171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4664" y="3965447"/>
            <a:ext cx="1294003" cy="22250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2231" y="4360468"/>
            <a:ext cx="1827149" cy="25450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527045" y="3961790"/>
            <a:ext cx="1546225" cy="222885"/>
            <a:chOff x="2527045" y="3961790"/>
            <a:chExt cx="1546225" cy="222885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27045" y="3961790"/>
              <a:ext cx="862241" cy="2225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0386" y="3961790"/>
              <a:ext cx="722807" cy="22250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476500" y="4259275"/>
            <a:ext cx="1729105" cy="742950"/>
            <a:chOff x="2476500" y="4259275"/>
            <a:chExt cx="1729105" cy="742950"/>
          </a:xfrm>
        </p:grpSpPr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6500" y="4259275"/>
              <a:ext cx="1728597" cy="2545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80131" y="4503115"/>
              <a:ext cx="1510665" cy="2545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3763" y="4746955"/>
              <a:ext cx="1265720" cy="25481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30779" y="2380488"/>
            <a:ext cx="1604009" cy="159486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34965" y="4016349"/>
            <a:ext cx="1158709" cy="2225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27169" y="4360468"/>
            <a:ext cx="1947799" cy="2545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44614" y="3965447"/>
            <a:ext cx="1097279" cy="22250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722109" y="4259884"/>
            <a:ext cx="1575435" cy="499109"/>
            <a:chOff x="6722109" y="4259884"/>
            <a:chExt cx="1575435" cy="499109"/>
          </a:xfrm>
        </p:grpSpPr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22109" y="4259884"/>
              <a:ext cx="1575180" cy="2545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31151" y="4503724"/>
              <a:ext cx="1125537" cy="25481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56759" y="2391155"/>
            <a:ext cx="1710689" cy="159486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707123" y="2391155"/>
            <a:ext cx="1523237" cy="15217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938017" y="2289034"/>
            <a:ext cx="4206240" cy="2854960"/>
            <a:chOff x="4938017" y="2289034"/>
            <a:chExt cx="4206240" cy="28549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3992" y="4819802"/>
              <a:ext cx="258318" cy="205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017" y="2304385"/>
              <a:ext cx="4205982" cy="28391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1648" y="2289034"/>
              <a:ext cx="80772" cy="1234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9607" y="2500933"/>
              <a:ext cx="85344" cy="11877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31607" y="374904"/>
            <a:ext cx="864235" cy="1960245"/>
            <a:chOff x="7531607" y="374904"/>
            <a:chExt cx="864235" cy="1960245"/>
          </a:xfrm>
        </p:grpSpPr>
        <p:sp>
          <p:nvSpPr>
            <p:cNvPr id="11" name="object 11"/>
            <p:cNvSpPr/>
            <p:nvPr/>
          </p:nvSpPr>
          <p:spPr>
            <a:xfrm>
              <a:off x="7673339" y="374904"/>
              <a:ext cx="722630" cy="1838325"/>
            </a:xfrm>
            <a:custGeom>
              <a:avLst/>
              <a:gdLst/>
              <a:ahLst/>
              <a:cxnLst/>
              <a:rect l="l" t="t" r="r" b="b"/>
              <a:pathLst>
                <a:path w="722629" h="1838325">
                  <a:moveTo>
                    <a:pt x="0" y="0"/>
                  </a:moveTo>
                  <a:lnTo>
                    <a:pt x="0" y="1420876"/>
                  </a:lnTo>
                  <a:lnTo>
                    <a:pt x="722376" y="1837944"/>
                  </a:lnTo>
                  <a:lnTo>
                    <a:pt x="722376" y="417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31607" y="496824"/>
              <a:ext cx="723900" cy="18379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09559" y="1210056"/>
              <a:ext cx="250190" cy="376555"/>
            </a:xfrm>
            <a:custGeom>
              <a:avLst/>
              <a:gdLst/>
              <a:ahLst/>
              <a:cxnLst/>
              <a:rect l="l" t="t" r="r" b="b"/>
              <a:pathLst>
                <a:path w="250190" h="376555">
                  <a:moveTo>
                    <a:pt x="0" y="0"/>
                  </a:moveTo>
                  <a:lnTo>
                    <a:pt x="0" y="347345"/>
                  </a:lnTo>
                  <a:lnTo>
                    <a:pt x="24407" y="360033"/>
                  </a:lnTo>
                  <a:lnTo>
                    <a:pt x="48672" y="369125"/>
                  </a:lnTo>
                  <a:lnTo>
                    <a:pt x="72509" y="374598"/>
                  </a:lnTo>
                  <a:lnTo>
                    <a:pt x="95631" y="376428"/>
                  </a:lnTo>
                  <a:lnTo>
                    <a:pt x="117738" y="374663"/>
                  </a:lnTo>
                  <a:lnTo>
                    <a:pt x="158478" y="360515"/>
                  </a:lnTo>
                  <a:lnTo>
                    <a:pt x="193093" y="332408"/>
                  </a:lnTo>
                  <a:lnTo>
                    <a:pt x="220251" y="291724"/>
                  </a:lnTo>
                  <a:lnTo>
                    <a:pt x="239059" y="239541"/>
                  </a:lnTo>
                  <a:lnTo>
                    <a:pt x="248707" y="178192"/>
                  </a:lnTo>
                  <a:lnTo>
                    <a:pt x="249936" y="144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59623" y="912876"/>
              <a:ext cx="250190" cy="646430"/>
            </a:xfrm>
            <a:custGeom>
              <a:avLst/>
              <a:gdLst/>
              <a:ahLst/>
              <a:cxnLst/>
              <a:rect l="l" t="t" r="r" b="b"/>
              <a:pathLst>
                <a:path w="250190" h="646430">
                  <a:moveTo>
                    <a:pt x="33654" y="0"/>
                  </a:moveTo>
                  <a:lnTo>
                    <a:pt x="19127" y="32412"/>
                  </a:lnTo>
                  <a:lnTo>
                    <a:pt x="8588" y="69278"/>
                  </a:lnTo>
                  <a:lnTo>
                    <a:pt x="2168" y="110049"/>
                  </a:lnTo>
                  <a:lnTo>
                    <a:pt x="0" y="154177"/>
                  </a:lnTo>
                  <a:lnTo>
                    <a:pt x="2168" y="200788"/>
                  </a:lnTo>
                  <a:lnTo>
                    <a:pt x="8588" y="248935"/>
                  </a:lnTo>
                  <a:lnTo>
                    <a:pt x="19127" y="297963"/>
                  </a:lnTo>
                  <a:lnTo>
                    <a:pt x="33654" y="347218"/>
                  </a:lnTo>
                  <a:lnTo>
                    <a:pt x="51837" y="395608"/>
                  </a:lnTo>
                  <a:lnTo>
                    <a:pt x="73390" y="442118"/>
                  </a:lnTo>
                  <a:lnTo>
                    <a:pt x="97966" y="486199"/>
                  </a:lnTo>
                  <a:lnTo>
                    <a:pt x="125222" y="527303"/>
                  </a:lnTo>
                  <a:lnTo>
                    <a:pt x="154513" y="564469"/>
                  </a:lnTo>
                  <a:lnTo>
                    <a:pt x="185340" y="596884"/>
                  </a:lnTo>
                  <a:lnTo>
                    <a:pt x="217287" y="624226"/>
                  </a:lnTo>
                  <a:lnTo>
                    <a:pt x="249935" y="646176"/>
                  </a:lnTo>
                  <a:lnTo>
                    <a:pt x="249935" y="298958"/>
                  </a:lnTo>
                  <a:lnTo>
                    <a:pt x="33654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93151" y="836676"/>
              <a:ext cx="466725" cy="520065"/>
            </a:xfrm>
            <a:custGeom>
              <a:avLst/>
              <a:gdLst/>
              <a:ahLst/>
              <a:cxnLst/>
              <a:rect l="l" t="t" r="r" b="b"/>
              <a:pathLst>
                <a:path w="466725" h="520065">
                  <a:moveTo>
                    <a:pt x="120903" y="0"/>
                  </a:moveTo>
                  <a:lnTo>
                    <a:pt x="84439" y="5008"/>
                  </a:lnTo>
                  <a:lnTo>
                    <a:pt x="51784" y="19780"/>
                  </a:lnTo>
                  <a:lnTo>
                    <a:pt x="23463" y="43934"/>
                  </a:lnTo>
                  <a:lnTo>
                    <a:pt x="0" y="77088"/>
                  </a:lnTo>
                  <a:lnTo>
                    <a:pt x="216407" y="375538"/>
                  </a:lnTo>
                  <a:lnTo>
                    <a:pt x="466344" y="519684"/>
                  </a:lnTo>
                  <a:lnTo>
                    <a:pt x="464199" y="473000"/>
                  </a:lnTo>
                  <a:lnTo>
                    <a:pt x="457842" y="424958"/>
                  </a:lnTo>
                  <a:lnTo>
                    <a:pt x="447388" y="376178"/>
                  </a:lnTo>
                  <a:lnTo>
                    <a:pt x="432954" y="327282"/>
                  </a:lnTo>
                  <a:lnTo>
                    <a:pt x="414654" y="278891"/>
                  </a:lnTo>
                  <a:lnTo>
                    <a:pt x="392934" y="232113"/>
                  </a:lnTo>
                  <a:lnTo>
                    <a:pt x="368392" y="188126"/>
                  </a:lnTo>
                  <a:lnTo>
                    <a:pt x="341374" y="147437"/>
                  </a:lnTo>
                  <a:lnTo>
                    <a:pt x="312230" y="110552"/>
                  </a:lnTo>
                  <a:lnTo>
                    <a:pt x="281304" y="77977"/>
                  </a:lnTo>
                  <a:lnTo>
                    <a:pt x="240936" y="44469"/>
                  </a:lnTo>
                  <a:lnTo>
                    <a:pt x="200199" y="20034"/>
                  </a:lnTo>
                  <a:lnTo>
                    <a:pt x="159914" y="5076"/>
                  </a:lnTo>
                  <a:lnTo>
                    <a:pt x="120903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26096" y="1571243"/>
              <a:ext cx="535305" cy="466725"/>
            </a:xfrm>
            <a:custGeom>
              <a:avLst/>
              <a:gdLst/>
              <a:ahLst/>
              <a:cxnLst/>
              <a:rect l="l" t="t" r="r" b="b"/>
              <a:pathLst>
                <a:path w="535304" h="466725">
                  <a:moveTo>
                    <a:pt x="345948" y="408178"/>
                  </a:moveTo>
                  <a:lnTo>
                    <a:pt x="0" y="207264"/>
                  </a:lnTo>
                  <a:lnTo>
                    <a:pt x="0" y="260858"/>
                  </a:lnTo>
                  <a:lnTo>
                    <a:pt x="345948" y="461772"/>
                  </a:lnTo>
                  <a:lnTo>
                    <a:pt x="345948" y="408178"/>
                  </a:lnTo>
                  <a:close/>
                </a:path>
                <a:path w="535304" h="466725">
                  <a:moveTo>
                    <a:pt x="440436" y="254508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440436" y="307848"/>
                  </a:lnTo>
                  <a:lnTo>
                    <a:pt x="440436" y="254508"/>
                  </a:lnTo>
                  <a:close/>
                </a:path>
                <a:path w="535304" h="466725">
                  <a:moveTo>
                    <a:pt x="534924" y="412877"/>
                  </a:moveTo>
                  <a:lnTo>
                    <a:pt x="0" y="103632"/>
                  </a:lnTo>
                  <a:lnTo>
                    <a:pt x="0" y="157099"/>
                  </a:lnTo>
                  <a:lnTo>
                    <a:pt x="534924" y="466344"/>
                  </a:lnTo>
                  <a:lnTo>
                    <a:pt x="534924" y="41287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451091" y="586740"/>
            <a:ext cx="862965" cy="1961514"/>
            <a:chOff x="6451091" y="586740"/>
            <a:chExt cx="862965" cy="1961514"/>
          </a:xfrm>
        </p:grpSpPr>
        <p:sp>
          <p:nvSpPr>
            <p:cNvPr id="18" name="object 18"/>
            <p:cNvSpPr/>
            <p:nvPr/>
          </p:nvSpPr>
          <p:spPr>
            <a:xfrm>
              <a:off x="6589775" y="586740"/>
              <a:ext cx="723900" cy="1838325"/>
            </a:xfrm>
            <a:custGeom>
              <a:avLst/>
              <a:gdLst/>
              <a:ahLst/>
              <a:cxnLst/>
              <a:rect l="l" t="t" r="r" b="b"/>
              <a:pathLst>
                <a:path w="723900" h="1838325">
                  <a:moveTo>
                    <a:pt x="0" y="0"/>
                  </a:moveTo>
                  <a:lnTo>
                    <a:pt x="0" y="1420876"/>
                  </a:lnTo>
                  <a:lnTo>
                    <a:pt x="723900" y="1837944"/>
                  </a:lnTo>
                  <a:lnTo>
                    <a:pt x="723900" y="417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1091" y="708660"/>
              <a:ext cx="723900" cy="18394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29043" y="1423415"/>
              <a:ext cx="250190" cy="372110"/>
            </a:xfrm>
            <a:custGeom>
              <a:avLst/>
              <a:gdLst/>
              <a:ahLst/>
              <a:cxnLst/>
              <a:rect l="l" t="t" r="r" b="b"/>
              <a:pathLst>
                <a:path w="250190" h="372110">
                  <a:moveTo>
                    <a:pt x="0" y="0"/>
                  </a:moveTo>
                  <a:lnTo>
                    <a:pt x="124713" y="371856"/>
                  </a:lnTo>
                  <a:lnTo>
                    <a:pt x="151969" y="362271"/>
                  </a:lnTo>
                  <a:lnTo>
                    <a:pt x="176545" y="346614"/>
                  </a:lnTo>
                  <a:lnTo>
                    <a:pt x="216280" y="297942"/>
                  </a:lnTo>
                  <a:lnTo>
                    <a:pt x="241347" y="228869"/>
                  </a:lnTo>
                  <a:lnTo>
                    <a:pt x="247767" y="188231"/>
                  </a:lnTo>
                  <a:lnTo>
                    <a:pt x="249935" y="14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2259" y="1423415"/>
              <a:ext cx="303530" cy="375285"/>
            </a:xfrm>
            <a:custGeom>
              <a:avLst/>
              <a:gdLst/>
              <a:ahLst/>
              <a:cxnLst/>
              <a:rect l="l" t="t" r="r" b="b"/>
              <a:pathLst>
                <a:path w="303529" h="375285">
                  <a:moveTo>
                    <a:pt x="177800" y="0"/>
                  </a:moveTo>
                  <a:lnTo>
                    <a:pt x="0" y="142875"/>
                  </a:lnTo>
                  <a:lnTo>
                    <a:pt x="24774" y="187085"/>
                  </a:lnTo>
                  <a:lnTo>
                    <a:pt x="52041" y="227814"/>
                  </a:lnTo>
                  <a:lnTo>
                    <a:pt x="81399" y="264599"/>
                  </a:lnTo>
                  <a:lnTo>
                    <a:pt x="112446" y="296977"/>
                  </a:lnTo>
                  <a:lnTo>
                    <a:pt x="144780" y="324485"/>
                  </a:lnTo>
                  <a:lnTo>
                    <a:pt x="185993" y="350674"/>
                  </a:lnTo>
                  <a:lnTo>
                    <a:pt x="226647" y="367506"/>
                  </a:lnTo>
                  <a:lnTo>
                    <a:pt x="265991" y="374669"/>
                  </a:lnTo>
                  <a:lnTo>
                    <a:pt x="303275" y="371856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80917" y="1048512"/>
              <a:ext cx="499745" cy="520065"/>
            </a:xfrm>
            <a:custGeom>
              <a:avLst/>
              <a:gdLst/>
              <a:ahLst/>
              <a:cxnLst/>
              <a:rect l="l" t="t" r="r" b="b"/>
              <a:pathLst>
                <a:path w="499745" h="520065">
                  <a:moveTo>
                    <a:pt x="154019" y="0"/>
                  </a:moveTo>
                  <a:lnTo>
                    <a:pt x="100726" y="11049"/>
                  </a:lnTo>
                  <a:lnTo>
                    <a:pt x="56483" y="43814"/>
                  </a:lnTo>
                  <a:lnTo>
                    <a:pt x="23733" y="96504"/>
                  </a:lnTo>
                  <a:lnTo>
                    <a:pt x="4413" y="165862"/>
                  </a:lnTo>
                  <a:lnTo>
                    <a:pt x="361" y="205652"/>
                  </a:lnTo>
                  <a:lnTo>
                    <a:pt x="0" y="247776"/>
                  </a:lnTo>
                  <a:lnTo>
                    <a:pt x="3305" y="291806"/>
                  </a:lnTo>
                  <a:lnTo>
                    <a:pt x="10255" y="337312"/>
                  </a:lnTo>
                  <a:lnTo>
                    <a:pt x="20897" y="383405"/>
                  </a:lnTo>
                  <a:lnTo>
                    <a:pt x="35004" y="429164"/>
                  </a:lnTo>
                  <a:lnTo>
                    <a:pt x="52421" y="474114"/>
                  </a:lnTo>
                  <a:lnTo>
                    <a:pt x="72993" y="517778"/>
                  </a:lnTo>
                  <a:lnTo>
                    <a:pt x="250031" y="374903"/>
                  </a:lnTo>
                  <a:lnTo>
                    <a:pt x="499586" y="519684"/>
                  </a:lnTo>
                  <a:lnTo>
                    <a:pt x="497699" y="476021"/>
                  </a:lnTo>
                  <a:lnTo>
                    <a:pt x="492109" y="431085"/>
                  </a:lnTo>
                  <a:lnTo>
                    <a:pt x="482923" y="385363"/>
                  </a:lnTo>
                  <a:lnTo>
                    <a:pt x="470249" y="339343"/>
                  </a:lnTo>
                  <a:lnTo>
                    <a:pt x="453991" y="293760"/>
                  </a:lnTo>
                  <a:lnTo>
                    <a:pt x="434863" y="249570"/>
                  </a:lnTo>
                  <a:lnTo>
                    <a:pt x="413045" y="207309"/>
                  </a:lnTo>
                  <a:lnTo>
                    <a:pt x="388715" y="167512"/>
                  </a:lnTo>
                  <a:lnTo>
                    <a:pt x="362209" y="130784"/>
                  </a:lnTo>
                  <a:lnTo>
                    <a:pt x="334025" y="97805"/>
                  </a:lnTo>
                  <a:lnTo>
                    <a:pt x="304579" y="68947"/>
                  </a:lnTo>
                  <a:lnTo>
                    <a:pt x="274288" y="44576"/>
                  </a:lnTo>
                  <a:lnTo>
                    <a:pt x="213010" y="11287"/>
                  </a:lnTo>
                  <a:lnTo>
                    <a:pt x="183098" y="2839"/>
                  </a:lnTo>
                  <a:lnTo>
                    <a:pt x="15401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45580" y="1784603"/>
              <a:ext cx="520065" cy="460375"/>
            </a:xfrm>
            <a:custGeom>
              <a:avLst/>
              <a:gdLst/>
              <a:ahLst/>
              <a:cxnLst/>
              <a:rect l="l" t="t" r="r" b="b"/>
              <a:pathLst>
                <a:path w="520065" h="460375">
                  <a:moveTo>
                    <a:pt x="347472" y="407035"/>
                  </a:moveTo>
                  <a:lnTo>
                    <a:pt x="0" y="207264"/>
                  </a:lnTo>
                  <a:lnTo>
                    <a:pt x="0" y="260477"/>
                  </a:lnTo>
                  <a:lnTo>
                    <a:pt x="347472" y="460248"/>
                  </a:lnTo>
                  <a:lnTo>
                    <a:pt x="347472" y="407035"/>
                  </a:lnTo>
                  <a:close/>
                </a:path>
                <a:path w="520065" h="460375">
                  <a:moveTo>
                    <a:pt x="501396" y="288163"/>
                  </a:moveTo>
                  <a:lnTo>
                    <a:pt x="0" y="0"/>
                  </a:lnTo>
                  <a:lnTo>
                    <a:pt x="0" y="53213"/>
                  </a:lnTo>
                  <a:lnTo>
                    <a:pt x="501396" y="341376"/>
                  </a:lnTo>
                  <a:lnTo>
                    <a:pt x="501396" y="288163"/>
                  </a:lnTo>
                  <a:close/>
                </a:path>
                <a:path w="520065" h="460375">
                  <a:moveTo>
                    <a:pt x="519684" y="403860"/>
                  </a:moveTo>
                  <a:lnTo>
                    <a:pt x="0" y="103632"/>
                  </a:lnTo>
                  <a:lnTo>
                    <a:pt x="0" y="156972"/>
                  </a:lnTo>
                  <a:lnTo>
                    <a:pt x="519684" y="457200"/>
                  </a:lnTo>
                  <a:lnTo>
                    <a:pt x="519684" y="40386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28141" y="539495"/>
            <a:ext cx="4279265" cy="2226945"/>
            <a:chOff x="828141" y="539495"/>
            <a:chExt cx="4279265" cy="222694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141" y="539495"/>
              <a:ext cx="2898774" cy="7635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337" y="539495"/>
              <a:ext cx="827989" cy="7635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141" y="1270711"/>
              <a:ext cx="3617976" cy="76382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141" y="2002485"/>
              <a:ext cx="4278757" cy="763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0944" y="4819802"/>
            <a:ext cx="265175" cy="205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7567" y="1234438"/>
            <a:ext cx="5388863" cy="38618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26617" y="656590"/>
            <a:ext cx="6549390" cy="381000"/>
            <a:chOff x="826617" y="656590"/>
            <a:chExt cx="6549390" cy="381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617" y="656590"/>
              <a:ext cx="1113383" cy="381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0920" y="656590"/>
              <a:ext cx="249936" cy="381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888" y="656590"/>
              <a:ext cx="5469890" cy="381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617" y="656590"/>
            <a:ext cx="4102989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5141" y="4819802"/>
            <a:ext cx="176783" cy="2057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98704" y="1850135"/>
            <a:ext cx="1615440" cy="2456815"/>
            <a:chOff x="298704" y="1850135"/>
            <a:chExt cx="1615440" cy="24568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4" y="1850135"/>
              <a:ext cx="1615440" cy="1883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963" y="3685031"/>
              <a:ext cx="650748" cy="62179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38576" y="1420367"/>
            <a:ext cx="1933575" cy="1663064"/>
            <a:chOff x="2838576" y="1420367"/>
            <a:chExt cx="1933575" cy="1663064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6703" y="1420367"/>
              <a:ext cx="844296" cy="13715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576" y="2828493"/>
              <a:ext cx="1933321" cy="25481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785103" y="1339596"/>
            <a:ext cx="2690495" cy="1744980"/>
            <a:chOff x="5785103" y="1339596"/>
            <a:chExt cx="2690495" cy="174498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8631" y="1339596"/>
              <a:ext cx="2545080" cy="14523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5103" y="2829813"/>
              <a:ext cx="2690368" cy="25450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642105" y="3297935"/>
            <a:ext cx="3267710" cy="1684020"/>
            <a:chOff x="3642105" y="3297935"/>
            <a:chExt cx="3267710" cy="168402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2105" y="4727447"/>
              <a:ext cx="3267709" cy="2545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631" y="3297935"/>
              <a:ext cx="1143000" cy="1452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55573" y="829005"/>
            <a:ext cx="2736215" cy="991869"/>
            <a:chOff x="855573" y="829005"/>
            <a:chExt cx="2736215" cy="99186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573" y="829005"/>
              <a:ext cx="2245614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73" y="1501775"/>
              <a:ext cx="2735961" cy="31851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2873" y="3428187"/>
            <a:ext cx="391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0" dirty="0">
                <a:solidFill>
                  <a:srgbClr val="FF9E44"/>
                </a:solidFill>
                <a:latin typeface="Courier New"/>
                <a:cs typeface="Courier New"/>
              </a:rPr>
              <a:t>₹</a:t>
            </a:r>
            <a:endParaRPr sz="48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9232" y="4819802"/>
            <a:ext cx="210311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855573" y="598931"/>
            <a:ext cx="8017509" cy="3996054"/>
            <a:chOff x="855573" y="598931"/>
            <a:chExt cx="8017509" cy="3996054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278" y="3451555"/>
              <a:ext cx="3566541" cy="7635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573" y="4130954"/>
              <a:ext cx="3091688" cy="3188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" y="2143963"/>
              <a:ext cx="3100832" cy="7638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" y="2816605"/>
              <a:ext cx="4577969" cy="3185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41948" y="612853"/>
              <a:ext cx="1932939" cy="2901315"/>
            </a:xfrm>
            <a:custGeom>
              <a:avLst/>
              <a:gdLst/>
              <a:ahLst/>
              <a:cxnLst/>
              <a:rect l="l" t="t" r="r" b="b"/>
              <a:pathLst>
                <a:path w="1932940" h="2901315">
                  <a:moveTo>
                    <a:pt x="608674" y="0"/>
                  </a:moveTo>
                  <a:lnTo>
                    <a:pt x="536435" y="3080"/>
                  </a:lnTo>
                  <a:lnTo>
                    <a:pt x="467469" y="15800"/>
                  </a:lnTo>
                  <a:lnTo>
                    <a:pt x="402067" y="37925"/>
                  </a:lnTo>
                  <a:lnTo>
                    <a:pt x="340518" y="69222"/>
                  </a:lnTo>
                  <a:lnTo>
                    <a:pt x="283114" y="109458"/>
                  </a:lnTo>
                  <a:lnTo>
                    <a:pt x="230145" y="158399"/>
                  </a:lnTo>
                  <a:lnTo>
                    <a:pt x="181901" y="215811"/>
                  </a:lnTo>
                  <a:lnTo>
                    <a:pt x="159642" y="247621"/>
                  </a:lnTo>
                  <a:lnTo>
                    <a:pt x="138673" y="281461"/>
                  </a:lnTo>
                  <a:lnTo>
                    <a:pt x="119030" y="317302"/>
                  </a:lnTo>
                  <a:lnTo>
                    <a:pt x="100750" y="355115"/>
                  </a:lnTo>
                  <a:lnTo>
                    <a:pt x="83870" y="394871"/>
                  </a:lnTo>
                  <a:lnTo>
                    <a:pt x="68424" y="436541"/>
                  </a:lnTo>
                  <a:lnTo>
                    <a:pt x="54451" y="480094"/>
                  </a:lnTo>
                  <a:lnTo>
                    <a:pt x="41985" y="525503"/>
                  </a:lnTo>
                  <a:lnTo>
                    <a:pt x="31064" y="572738"/>
                  </a:lnTo>
                  <a:lnTo>
                    <a:pt x="21723" y="621770"/>
                  </a:lnTo>
                  <a:lnTo>
                    <a:pt x="14000" y="672569"/>
                  </a:lnTo>
                  <a:lnTo>
                    <a:pt x="7929" y="725107"/>
                  </a:lnTo>
                  <a:lnTo>
                    <a:pt x="3548" y="779353"/>
                  </a:lnTo>
                  <a:lnTo>
                    <a:pt x="893" y="835280"/>
                  </a:lnTo>
                  <a:lnTo>
                    <a:pt x="0" y="892858"/>
                  </a:lnTo>
                  <a:lnTo>
                    <a:pt x="636" y="942299"/>
                  </a:lnTo>
                  <a:lnTo>
                    <a:pt x="2532" y="992023"/>
                  </a:lnTo>
                  <a:lnTo>
                    <a:pt x="5666" y="1041989"/>
                  </a:lnTo>
                  <a:lnTo>
                    <a:pt x="10014" y="1092154"/>
                  </a:lnTo>
                  <a:lnTo>
                    <a:pt x="15557" y="1142473"/>
                  </a:lnTo>
                  <a:lnTo>
                    <a:pt x="22271" y="1192905"/>
                  </a:lnTo>
                  <a:lnTo>
                    <a:pt x="30136" y="1243406"/>
                  </a:lnTo>
                  <a:lnTo>
                    <a:pt x="39129" y="1293933"/>
                  </a:lnTo>
                  <a:lnTo>
                    <a:pt x="49229" y="1344444"/>
                  </a:lnTo>
                  <a:lnTo>
                    <a:pt x="60413" y="1394896"/>
                  </a:lnTo>
                  <a:lnTo>
                    <a:pt x="72661" y="1445245"/>
                  </a:lnTo>
                  <a:lnTo>
                    <a:pt x="85949" y="1495449"/>
                  </a:lnTo>
                  <a:lnTo>
                    <a:pt x="100257" y="1545464"/>
                  </a:lnTo>
                  <a:lnTo>
                    <a:pt x="115563" y="1595249"/>
                  </a:lnTo>
                  <a:lnTo>
                    <a:pt x="131844" y="1644759"/>
                  </a:lnTo>
                  <a:lnTo>
                    <a:pt x="149080" y="1693952"/>
                  </a:lnTo>
                  <a:lnTo>
                    <a:pt x="167248" y="1742785"/>
                  </a:lnTo>
                  <a:lnTo>
                    <a:pt x="186326" y="1791215"/>
                  </a:lnTo>
                  <a:lnTo>
                    <a:pt x="206293" y="1839199"/>
                  </a:lnTo>
                  <a:lnTo>
                    <a:pt x="227126" y="1886695"/>
                  </a:lnTo>
                  <a:lnTo>
                    <a:pt x="248805" y="1933658"/>
                  </a:lnTo>
                  <a:lnTo>
                    <a:pt x="271307" y="1980047"/>
                  </a:lnTo>
                  <a:lnTo>
                    <a:pt x="294611" y="2025818"/>
                  </a:lnTo>
                  <a:lnTo>
                    <a:pt x="318694" y="2070929"/>
                  </a:lnTo>
                  <a:lnTo>
                    <a:pt x="343535" y="2115335"/>
                  </a:lnTo>
                  <a:lnTo>
                    <a:pt x="369113" y="2158996"/>
                  </a:lnTo>
                  <a:lnTo>
                    <a:pt x="395404" y="2201867"/>
                  </a:lnTo>
                  <a:lnTo>
                    <a:pt x="422389" y="2243906"/>
                  </a:lnTo>
                  <a:lnTo>
                    <a:pt x="450043" y="2285069"/>
                  </a:lnTo>
                  <a:lnTo>
                    <a:pt x="478347" y="2325314"/>
                  </a:lnTo>
                  <a:lnTo>
                    <a:pt x="507278" y="2364598"/>
                  </a:lnTo>
                  <a:lnTo>
                    <a:pt x="536815" y="2402878"/>
                  </a:lnTo>
                  <a:lnTo>
                    <a:pt x="566935" y="2440111"/>
                  </a:lnTo>
                  <a:lnTo>
                    <a:pt x="597617" y="2476254"/>
                  </a:lnTo>
                  <a:lnTo>
                    <a:pt x="628838" y="2511263"/>
                  </a:lnTo>
                  <a:lnTo>
                    <a:pt x="660578" y="2545097"/>
                  </a:lnTo>
                  <a:lnTo>
                    <a:pt x="692815" y="2577712"/>
                  </a:lnTo>
                  <a:lnTo>
                    <a:pt x="725526" y="2609066"/>
                  </a:lnTo>
                  <a:lnTo>
                    <a:pt x="758690" y="2639114"/>
                  </a:lnTo>
                  <a:lnTo>
                    <a:pt x="792284" y="2667815"/>
                  </a:lnTo>
                  <a:lnTo>
                    <a:pt x="826288" y="2695126"/>
                  </a:lnTo>
                  <a:lnTo>
                    <a:pt x="860680" y="2721003"/>
                  </a:lnTo>
                  <a:lnTo>
                    <a:pt x="895437" y="2745403"/>
                  </a:lnTo>
                  <a:lnTo>
                    <a:pt x="930538" y="2768284"/>
                  </a:lnTo>
                  <a:lnTo>
                    <a:pt x="965961" y="2789603"/>
                  </a:lnTo>
                  <a:lnTo>
                    <a:pt x="1007877" y="2812546"/>
                  </a:lnTo>
                  <a:lnTo>
                    <a:pt x="1049336" y="2832788"/>
                  </a:lnTo>
                  <a:lnTo>
                    <a:pt x="1090304" y="2850357"/>
                  </a:lnTo>
                  <a:lnTo>
                    <a:pt x="1130745" y="2865282"/>
                  </a:lnTo>
                  <a:lnTo>
                    <a:pt x="1170621" y="2877594"/>
                  </a:lnTo>
                  <a:lnTo>
                    <a:pt x="1209896" y="2887321"/>
                  </a:lnTo>
                  <a:lnTo>
                    <a:pt x="1248535" y="2894492"/>
                  </a:lnTo>
                  <a:lnTo>
                    <a:pt x="1286501" y="2899137"/>
                  </a:lnTo>
                  <a:lnTo>
                    <a:pt x="1323757" y="2901284"/>
                  </a:lnTo>
                  <a:lnTo>
                    <a:pt x="1360268" y="2900963"/>
                  </a:lnTo>
                  <a:lnTo>
                    <a:pt x="1430906" y="2893034"/>
                  </a:lnTo>
                  <a:lnTo>
                    <a:pt x="1498127" y="2875582"/>
                  </a:lnTo>
                  <a:lnTo>
                    <a:pt x="1561638" y="2848841"/>
                  </a:lnTo>
                  <a:lnTo>
                    <a:pt x="1621151" y="2813046"/>
                  </a:lnTo>
                  <a:lnTo>
                    <a:pt x="1676374" y="2768428"/>
                  </a:lnTo>
                  <a:lnTo>
                    <a:pt x="1727017" y="2715223"/>
                  </a:lnTo>
                  <a:lnTo>
                    <a:pt x="1772789" y="2653663"/>
                  </a:lnTo>
                  <a:lnTo>
                    <a:pt x="1793758" y="2619822"/>
                  </a:lnTo>
                  <a:lnTo>
                    <a:pt x="1813401" y="2583981"/>
                  </a:lnTo>
                  <a:lnTo>
                    <a:pt x="1831681" y="2546168"/>
                  </a:lnTo>
                  <a:lnTo>
                    <a:pt x="1848561" y="2506412"/>
                  </a:lnTo>
                  <a:lnTo>
                    <a:pt x="1864007" y="2464743"/>
                  </a:lnTo>
                  <a:lnTo>
                    <a:pt x="1877980" y="2421189"/>
                  </a:lnTo>
                  <a:lnTo>
                    <a:pt x="1890446" y="2375780"/>
                  </a:lnTo>
                  <a:lnTo>
                    <a:pt x="1901367" y="2328545"/>
                  </a:lnTo>
                  <a:lnTo>
                    <a:pt x="1910708" y="2279514"/>
                  </a:lnTo>
                  <a:lnTo>
                    <a:pt x="1918431" y="2228714"/>
                  </a:lnTo>
                  <a:lnTo>
                    <a:pt x="1924502" y="2176177"/>
                  </a:lnTo>
                  <a:lnTo>
                    <a:pt x="1928883" y="2121930"/>
                  </a:lnTo>
                  <a:lnTo>
                    <a:pt x="1931538" y="2066003"/>
                  </a:lnTo>
                  <a:lnTo>
                    <a:pt x="1932431" y="2008426"/>
                  </a:lnTo>
                  <a:lnTo>
                    <a:pt x="1931795" y="1958953"/>
                  </a:lnTo>
                  <a:lnTo>
                    <a:pt x="1929899" y="1909198"/>
                  </a:lnTo>
                  <a:lnTo>
                    <a:pt x="1926765" y="1859206"/>
                  </a:lnTo>
                  <a:lnTo>
                    <a:pt x="1922417" y="1809017"/>
                  </a:lnTo>
                  <a:lnTo>
                    <a:pt x="1916874" y="1758677"/>
                  </a:lnTo>
                  <a:lnTo>
                    <a:pt x="1910160" y="1708226"/>
                  </a:lnTo>
                  <a:lnTo>
                    <a:pt x="1902295" y="1657709"/>
                  </a:lnTo>
                  <a:lnTo>
                    <a:pt x="1893302" y="1607167"/>
                  </a:lnTo>
                  <a:lnTo>
                    <a:pt x="1883202" y="1556644"/>
                  </a:lnTo>
                  <a:lnTo>
                    <a:pt x="1872018" y="1506183"/>
                  </a:lnTo>
                  <a:lnTo>
                    <a:pt x="1859770" y="1455826"/>
                  </a:lnTo>
                  <a:lnTo>
                    <a:pt x="1846482" y="1405616"/>
                  </a:lnTo>
                  <a:lnTo>
                    <a:pt x="1832174" y="1355596"/>
                  </a:lnTo>
                  <a:lnTo>
                    <a:pt x="1816868" y="1305810"/>
                  </a:lnTo>
                  <a:lnTo>
                    <a:pt x="1800587" y="1256299"/>
                  </a:lnTo>
                  <a:lnTo>
                    <a:pt x="1783351" y="1207106"/>
                  </a:lnTo>
                  <a:lnTo>
                    <a:pt x="1765183" y="1158276"/>
                  </a:lnTo>
                  <a:lnTo>
                    <a:pt x="1746105" y="1109849"/>
                  </a:lnTo>
                  <a:lnTo>
                    <a:pt x="1726138" y="1061869"/>
                  </a:lnTo>
                  <a:lnTo>
                    <a:pt x="1705305" y="1014380"/>
                  </a:lnTo>
                  <a:lnTo>
                    <a:pt x="1683626" y="967423"/>
                  </a:lnTo>
                  <a:lnTo>
                    <a:pt x="1661124" y="921042"/>
                  </a:lnTo>
                  <a:lnTo>
                    <a:pt x="1637820" y="875279"/>
                  </a:lnTo>
                  <a:lnTo>
                    <a:pt x="1613737" y="830178"/>
                  </a:lnTo>
                  <a:lnTo>
                    <a:pt x="1588896" y="785781"/>
                  </a:lnTo>
                  <a:lnTo>
                    <a:pt x="1563318" y="742130"/>
                  </a:lnTo>
                  <a:lnTo>
                    <a:pt x="1537027" y="699270"/>
                  </a:lnTo>
                  <a:lnTo>
                    <a:pt x="1510042" y="657242"/>
                  </a:lnTo>
                  <a:lnTo>
                    <a:pt x="1482388" y="616090"/>
                  </a:lnTo>
                  <a:lnTo>
                    <a:pt x="1454084" y="575856"/>
                  </a:lnTo>
                  <a:lnTo>
                    <a:pt x="1425153" y="536584"/>
                  </a:lnTo>
                  <a:lnTo>
                    <a:pt x="1395616" y="498315"/>
                  </a:lnTo>
                  <a:lnTo>
                    <a:pt x="1365496" y="461093"/>
                  </a:lnTo>
                  <a:lnTo>
                    <a:pt x="1334814" y="424961"/>
                  </a:lnTo>
                  <a:lnTo>
                    <a:pt x="1303593" y="389962"/>
                  </a:lnTo>
                  <a:lnTo>
                    <a:pt x="1271853" y="356137"/>
                  </a:lnTo>
                  <a:lnTo>
                    <a:pt x="1239616" y="323531"/>
                  </a:lnTo>
                  <a:lnTo>
                    <a:pt x="1206905" y="292187"/>
                  </a:lnTo>
                  <a:lnTo>
                    <a:pt x="1173741" y="262146"/>
                  </a:lnTo>
                  <a:lnTo>
                    <a:pt x="1140147" y="233451"/>
                  </a:lnTo>
                  <a:lnTo>
                    <a:pt x="1106143" y="206147"/>
                  </a:lnTo>
                  <a:lnTo>
                    <a:pt x="1071751" y="180275"/>
                  </a:lnTo>
                  <a:lnTo>
                    <a:pt x="1036994" y="155878"/>
                  </a:lnTo>
                  <a:lnTo>
                    <a:pt x="1001893" y="132999"/>
                  </a:lnTo>
                  <a:lnTo>
                    <a:pt x="966470" y="111681"/>
                  </a:lnTo>
                  <a:lnTo>
                    <a:pt x="924554" y="88737"/>
                  </a:lnTo>
                  <a:lnTo>
                    <a:pt x="883095" y="68496"/>
                  </a:lnTo>
                  <a:lnTo>
                    <a:pt x="842127" y="50927"/>
                  </a:lnTo>
                  <a:lnTo>
                    <a:pt x="801686" y="36001"/>
                  </a:lnTo>
                  <a:lnTo>
                    <a:pt x="761810" y="23689"/>
                  </a:lnTo>
                  <a:lnTo>
                    <a:pt x="722535" y="13962"/>
                  </a:lnTo>
                  <a:lnTo>
                    <a:pt x="683896" y="6791"/>
                  </a:lnTo>
                  <a:lnTo>
                    <a:pt x="645930" y="2147"/>
                  </a:lnTo>
                  <a:lnTo>
                    <a:pt x="60867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2875" y="598931"/>
              <a:ext cx="3428952" cy="306914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62372" y="1245107"/>
              <a:ext cx="821690" cy="611505"/>
            </a:xfrm>
            <a:custGeom>
              <a:avLst/>
              <a:gdLst/>
              <a:ahLst/>
              <a:cxnLst/>
              <a:rect l="l" t="t" r="r" b="b"/>
              <a:pathLst>
                <a:path w="821689" h="611505">
                  <a:moveTo>
                    <a:pt x="818388" y="243713"/>
                  </a:moveTo>
                  <a:lnTo>
                    <a:pt x="467868" y="41148"/>
                  </a:lnTo>
                  <a:lnTo>
                    <a:pt x="467868" y="114427"/>
                  </a:lnTo>
                  <a:lnTo>
                    <a:pt x="818388" y="316992"/>
                  </a:lnTo>
                  <a:lnTo>
                    <a:pt x="818388" y="243713"/>
                  </a:lnTo>
                  <a:close/>
                </a:path>
                <a:path w="821689" h="611505">
                  <a:moveTo>
                    <a:pt x="819912" y="391414"/>
                  </a:moveTo>
                  <a:lnTo>
                    <a:pt x="143256" y="0"/>
                  </a:lnTo>
                  <a:lnTo>
                    <a:pt x="143256" y="73406"/>
                  </a:lnTo>
                  <a:lnTo>
                    <a:pt x="819912" y="464820"/>
                  </a:lnTo>
                  <a:lnTo>
                    <a:pt x="819912" y="391414"/>
                  </a:lnTo>
                  <a:close/>
                </a:path>
                <a:path w="821689" h="611505">
                  <a:moveTo>
                    <a:pt x="821436" y="537337"/>
                  </a:moveTo>
                  <a:lnTo>
                    <a:pt x="0" y="64008"/>
                  </a:lnTo>
                  <a:lnTo>
                    <a:pt x="0" y="137287"/>
                  </a:lnTo>
                  <a:lnTo>
                    <a:pt x="821436" y="611136"/>
                  </a:lnTo>
                  <a:lnTo>
                    <a:pt x="821436" y="537337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66104" y="1531614"/>
              <a:ext cx="182880" cy="271780"/>
            </a:xfrm>
            <a:custGeom>
              <a:avLst/>
              <a:gdLst/>
              <a:ahLst/>
              <a:cxnLst/>
              <a:rect l="l" t="t" r="r" b="b"/>
              <a:pathLst>
                <a:path w="182879" h="271780">
                  <a:moveTo>
                    <a:pt x="55721" y="0"/>
                  </a:moveTo>
                  <a:lnTo>
                    <a:pt x="26670" y="10054"/>
                  </a:lnTo>
                  <a:lnTo>
                    <a:pt x="7143" y="38516"/>
                  </a:lnTo>
                  <a:lnTo>
                    <a:pt x="0" y="83063"/>
                  </a:lnTo>
                  <a:lnTo>
                    <a:pt x="7215" y="135844"/>
                  </a:lnTo>
                  <a:lnTo>
                    <a:pt x="26860" y="186791"/>
                  </a:lnTo>
                  <a:lnTo>
                    <a:pt x="55935" y="230260"/>
                  </a:lnTo>
                  <a:lnTo>
                    <a:pt x="91440" y="260609"/>
                  </a:lnTo>
                  <a:lnTo>
                    <a:pt x="126944" y="271283"/>
                  </a:lnTo>
                  <a:lnTo>
                    <a:pt x="156019" y="261229"/>
                  </a:lnTo>
                  <a:lnTo>
                    <a:pt x="175664" y="232767"/>
                  </a:lnTo>
                  <a:lnTo>
                    <a:pt x="182880" y="188219"/>
                  </a:lnTo>
                  <a:lnTo>
                    <a:pt x="175664" y="135439"/>
                  </a:lnTo>
                  <a:lnTo>
                    <a:pt x="156019" y="84492"/>
                  </a:lnTo>
                  <a:lnTo>
                    <a:pt x="126944" y="41022"/>
                  </a:lnTo>
                  <a:lnTo>
                    <a:pt x="91440" y="10673"/>
                  </a:lnTo>
                  <a:lnTo>
                    <a:pt x="55721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3843" y="2813304"/>
              <a:ext cx="1603248" cy="1761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267700" y="3657599"/>
              <a:ext cx="605155" cy="576580"/>
            </a:xfrm>
            <a:custGeom>
              <a:avLst/>
              <a:gdLst/>
              <a:ahLst/>
              <a:cxnLst/>
              <a:rect l="l" t="t" r="r" b="b"/>
              <a:pathLst>
                <a:path w="605154" h="576579">
                  <a:moveTo>
                    <a:pt x="0" y="0"/>
                  </a:moveTo>
                  <a:lnTo>
                    <a:pt x="0" y="226872"/>
                  </a:lnTo>
                  <a:lnTo>
                    <a:pt x="605027" y="576072"/>
                  </a:lnTo>
                  <a:lnTo>
                    <a:pt x="605027" y="349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45324" y="3253739"/>
              <a:ext cx="820419" cy="840105"/>
            </a:xfrm>
            <a:custGeom>
              <a:avLst/>
              <a:gdLst/>
              <a:ahLst/>
              <a:cxnLst/>
              <a:rect l="l" t="t" r="r" b="b"/>
              <a:pathLst>
                <a:path w="820420" h="840104">
                  <a:moveTo>
                    <a:pt x="352044" y="202565"/>
                  </a:moveTo>
                  <a:lnTo>
                    <a:pt x="0" y="0"/>
                  </a:lnTo>
                  <a:lnTo>
                    <a:pt x="0" y="73279"/>
                  </a:lnTo>
                  <a:lnTo>
                    <a:pt x="352044" y="275844"/>
                  </a:lnTo>
                  <a:lnTo>
                    <a:pt x="352044" y="202565"/>
                  </a:lnTo>
                  <a:close/>
                </a:path>
                <a:path w="820420" h="840104">
                  <a:moveTo>
                    <a:pt x="633984" y="511937"/>
                  </a:moveTo>
                  <a:lnTo>
                    <a:pt x="0" y="146304"/>
                  </a:lnTo>
                  <a:lnTo>
                    <a:pt x="0" y="220091"/>
                  </a:lnTo>
                  <a:lnTo>
                    <a:pt x="633984" y="585216"/>
                  </a:lnTo>
                  <a:lnTo>
                    <a:pt x="633984" y="511937"/>
                  </a:lnTo>
                  <a:close/>
                </a:path>
                <a:path w="820420" h="840104">
                  <a:moveTo>
                    <a:pt x="819912" y="766419"/>
                  </a:moveTo>
                  <a:lnTo>
                    <a:pt x="0" y="292608"/>
                  </a:lnTo>
                  <a:lnTo>
                    <a:pt x="0" y="365887"/>
                  </a:lnTo>
                  <a:lnTo>
                    <a:pt x="819912" y="839724"/>
                  </a:lnTo>
                  <a:lnTo>
                    <a:pt x="819912" y="76641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77099" y="3092190"/>
              <a:ext cx="182880" cy="271780"/>
            </a:xfrm>
            <a:custGeom>
              <a:avLst/>
              <a:gdLst/>
              <a:ahLst/>
              <a:cxnLst/>
              <a:rect l="l" t="t" r="r" b="b"/>
              <a:pathLst>
                <a:path w="182879" h="271779">
                  <a:moveTo>
                    <a:pt x="55935" y="0"/>
                  </a:moveTo>
                  <a:lnTo>
                    <a:pt x="26860" y="10054"/>
                  </a:lnTo>
                  <a:lnTo>
                    <a:pt x="7215" y="38516"/>
                  </a:lnTo>
                  <a:lnTo>
                    <a:pt x="0" y="83063"/>
                  </a:lnTo>
                  <a:lnTo>
                    <a:pt x="7215" y="135844"/>
                  </a:lnTo>
                  <a:lnTo>
                    <a:pt x="26860" y="186791"/>
                  </a:lnTo>
                  <a:lnTo>
                    <a:pt x="55935" y="230260"/>
                  </a:lnTo>
                  <a:lnTo>
                    <a:pt x="91440" y="260609"/>
                  </a:lnTo>
                  <a:lnTo>
                    <a:pt x="126944" y="271283"/>
                  </a:lnTo>
                  <a:lnTo>
                    <a:pt x="156019" y="261229"/>
                  </a:lnTo>
                  <a:lnTo>
                    <a:pt x="175664" y="232767"/>
                  </a:lnTo>
                  <a:lnTo>
                    <a:pt x="182879" y="188219"/>
                  </a:lnTo>
                  <a:lnTo>
                    <a:pt x="175664" y="135439"/>
                  </a:lnTo>
                  <a:lnTo>
                    <a:pt x="156019" y="84492"/>
                  </a:lnTo>
                  <a:lnTo>
                    <a:pt x="126944" y="41022"/>
                  </a:lnTo>
                  <a:lnTo>
                    <a:pt x="91440" y="10673"/>
                  </a:lnTo>
                  <a:lnTo>
                    <a:pt x="55935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9131" y="2400299"/>
              <a:ext cx="903732" cy="21945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99048" y="3390899"/>
              <a:ext cx="723900" cy="605155"/>
            </a:xfrm>
            <a:custGeom>
              <a:avLst/>
              <a:gdLst/>
              <a:ahLst/>
              <a:cxnLst/>
              <a:rect l="l" t="t" r="r" b="b"/>
              <a:pathLst>
                <a:path w="723900" h="605154">
                  <a:moveTo>
                    <a:pt x="673608" y="531812"/>
                  </a:moveTo>
                  <a:lnTo>
                    <a:pt x="50292" y="172212"/>
                  </a:lnTo>
                  <a:lnTo>
                    <a:pt x="50292" y="245364"/>
                  </a:lnTo>
                  <a:lnTo>
                    <a:pt x="673608" y="605028"/>
                  </a:lnTo>
                  <a:lnTo>
                    <a:pt x="673608" y="531812"/>
                  </a:lnTo>
                  <a:close/>
                </a:path>
                <a:path w="723900" h="605154">
                  <a:moveTo>
                    <a:pt x="723900" y="418973"/>
                  </a:moveTo>
                  <a:lnTo>
                    <a:pt x="0" y="0"/>
                  </a:lnTo>
                  <a:lnTo>
                    <a:pt x="0" y="73279"/>
                  </a:lnTo>
                  <a:lnTo>
                    <a:pt x="723900" y="492252"/>
                  </a:lnTo>
                  <a:lnTo>
                    <a:pt x="723900" y="418973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85104" y="2836176"/>
              <a:ext cx="857885" cy="1213485"/>
            </a:xfrm>
            <a:custGeom>
              <a:avLst/>
              <a:gdLst/>
              <a:ahLst/>
              <a:cxnLst/>
              <a:rect l="l" t="t" r="r" b="b"/>
              <a:pathLst>
                <a:path w="857884" h="1213485">
                  <a:moveTo>
                    <a:pt x="627888" y="1025893"/>
                  </a:moveTo>
                  <a:lnTo>
                    <a:pt x="0" y="662940"/>
                  </a:lnTo>
                  <a:lnTo>
                    <a:pt x="0" y="850125"/>
                  </a:lnTo>
                  <a:lnTo>
                    <a:pt x="627888" y="1213091"/>
                  </a:lnTo>
                  <a:lnTo>
                    <a:pt x="627888" y="1025893"/>
                  </a:lnTo>
                  <a:close/>
                </a:path>
                <a:path w="857884" h="1213485">
                  <a:moveTo>
                    <a:pt x="777240" y="220586"/>
                  </a:moveTo>
                  <a:lnTo>
                    <a:pt x="771906" y="171056"/>
                  </a:lnTo>
                  <a:lnTo>
                    <a:pt x="757059" y="121983"/>
                  </a:lnTo>
                  <a:lnTo>
                    <a:pt x="734441" y="76835"/>
                  </a:lnTo>
                  <a:lnTo>
                    <a:pt x="705789" y="39039"/>
                  </a:lnTo>
                  <a:lnTo>
                    <a:pt x="672846" y="12052"/>
                  </a:lnTo>
                  <a:lnTo>
                    <a:pt x="632256" y="0"/>
                  </a:lnTo>
                  <a:lnTo>
                    <a:pt x="599071" y="12115"/>
                  </a:lnTo>
                  <a:lnTo>
                    <a:pt x="576668" y="45669"/>
                  </a:lnTo>
                  <a:lnTo>
                    <a:pt x="568452" y="97904"/>
                  </a:lnTo>
                  <a:lnTo>
                    <a:pt x="573773" y="147688"/>
                  </a:lnTo>
                  <a:lnTo>
                    <a:pt x="588619" y="196875"/>
                  </a:lnTo>
                  <a:lnTo>
                    <a:pt x="611238" y="242036"/>
                  </a:lnTo>
                  <a:lnTo>
                    <a:pt x="639889" y="279704"/>
                  </a:lnTo>
                  <a:lnTo>
                    <a:pt x="672846" y="306438"/>
                  </a:lnTo>
                  <a:lnTo>
                    <a:pt x="713422" y="318503"/>
                  </a:lnTo>
                  <a:lnTo>
                    <a:pt x="746607" y="306374"/>
                  </a:lnTo>
                  <a:lnTo>
                    <a:pt x="769010" y="272834"/>
                  </a:lnTo>
                  <a:lnTo>
                    <a:pt x="777240" y="220586"/>
                  </a:lnTo>
                  <a:close/>
                </a:path>
                <a:path w="857884" h="1213485">
                  <a:moveTo>
                    <a:pt x="857745" y="699757"/>
                  </a:moveTo>
                  <a:lnTo>
                    <a:pt x="849807" y="649465"/>
                  </a:lnTo>
                  <a:lnTo>
                    <a:pt x="836447" y="599617"/>
                  </a:lnTo>
                  <a:lnTo>
                    <a:pt x="818210" y="551281"/>
                  </a:lnTo>
                  <a:lnTo>
                    <a:pt x="795680" y="505574"/>
                  </a:lnTo>
                  <a:lnTo>
                    <a:pt x="769391" y="463588"/>
                  </a:lnTo>
                  <a:lnTo>
                    <a:pt x="739914" y="426402"/>
                  </a:lnTo>
                  <a:lnTo>
                    <a:pt x="707796" y="395122"/>
                  </a:lnTo>
                  <a:lnTo>
                    <a:pt x="673608" y="370827"/>
                  </a:lnTo>
                  <a:lnTo>
                    <a:pt x="628434" y="352209"/>
                  </a:lnTo>
                  <a:lnTo>
                    <a:pt x="587311" y="350100"/>
                  </a:lnTo>
                  <a:lnTo>
                    <a:pt x="551522" y="363385"/>
                  </a:lnTo>
                  <a:lnTo>
                    <a:pt x="522401" y="390969"/>
                  </a:lnTo>
                  <a:lnTo>
                    <a:pt x="501281" y="431749"/>
                  </a:lnTo>
                  <a:lnTo>
                    <a:pt x="489458" y="484619"/>
                  </a:lnTo>
                  <a:lnTo>
                    <a:pt x="490855" y="500824"/>
                  </a:lnTo>
                  <a:lnTo>
                    <a:pt x="521335" y="542785"/>
                  </a:lnTo>
                  <a:lnTo>
                    <a:pt x="825868" y="720839"/>
                  </a:lnTo>
                  <a:lnTo>
                    <a:pt x="839139" y="725373"/>
                  </a:lnTo>
                  <a:lnTo>
                    <a:pt x="849718" y="723074"/>
                  </a:lnTo>
                  <a:lnTo>
                    <a:pt x="856348" y="714375"/>
                  </a:lnTo>
                  <a:lnTo>
                    <a:pt x="857745" y="699757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9136" y="2052828"/>
              <a:ext cx="425450" cy="723900"/>
            </a:xfrm>
            <a:custGeom>
              <a:avLst/>
              <a:gdLst/>
              <a:ahLst/>
              <a:cxnLst/>
              <a:rect l="l" t="t" r="r" b="b"/>
              <a:pathLst>
                <a:path w="425450" h="723900">
                  <a:moveTo>
                    <a:pt x="0" y="0"/>
                  </a:moveTo>
                  <a:lnTo>
                    <a:pt x="0" y="77597"/>
                  </a:lnTo>
                  <a:lnTo>
                    <a:pt x="230631" y="210693"/>
                  </a:lnTo>
                  <a:lnTo>
                    <a:pt x="237114" y="215024"/>
                  </a:lnTo>
                  <a:lnTo>
                    <a:pt x="266245" y="249148"/>
                  </a:lnTo>
                  <a:lnTo>
                    <a:pt x="276478" y="293243"/>
                  </a:lnTo>
                  <a:lnTo>
                    <a:pt x="274867" y="317200"/>
                  </a:lnTo>
                  <a:lnTo>
                    <a:pt x="270922" y="331644"/>
                  </a:lnTo>
                  <a:lnTo>
                    <a:pt x="265977" y="339016"/>
                  </a:lnTo>
                  <a:lnTo>
                    <a:pt x="261365" y="341757"/>
                  </a:lnTo>
                  <a:lnTo>
                    <a:pt x="255510" y="342364"/>
                  </a:lnTo>
                  <a:lnTo>
                    <a:pt x="248427" y="340995"/>
                  </a:lnTo>
                  <a:lnTo>
                    <a:pt x="240131" y="337720"/>
                  </a:lnTo>
                  <a:lnTo>
                    <a:pt x="230631" y="332613"/>
                  </a:lnTo>
                  <a:lnTo>
                    <a:pt x="136905" y="278130"/>
                  </a:lnTo>
                  <a:lnTo>
                    <a:pt x="120526" y="269803"/>
                  </a:lnTo>
                  <a:lnTo>
                    <a:pt x="102076" y="263525"/>
                  </a:lnTo>
                  <a:lnTo>
                    <a:pt x="82720" y="260770"/>
                  </a:lnTo>
                  <a:lnTo>
                    <a:pt x="63626" y="263017"/>
                  </a:lnTo>
                  <a:lnTo>
                    <a:pt x="45497" y="272462"/>
                  </a:lnTo>
                  <a:lnTo>
                    <a:pt x="31369" y="289813"/>
                  </a:lnTo>
                  <a:lnTo>
                    <a:pt x="22193" y="315737"/>
                  </a:lnTo>
                  <a:lnTo>
                    <a:pt x="18923" y="350901"/>
                  </a:lnTo>
                  <a:lnTo>
                    <a:pt x="22201" y="389836"/>
                  </a:lnTo>
                  <a:lnTo>
                    <a:pt x="45712" y="460039"/>
                  </a:lnTo>
                  <a:lnTo>
                    <a:pt x="83228" y="514058"/>
                  </a:lnTo>
                  <a:lnTo>
                    <a:pt x="121034" y="547463"/>
                  </a:lnTo>
                  <a:lnTo>
                    <a:pt x="425196" y="723900"/>
                  </a:lnTo>
                  <a:lnTo>
                    <a:pt x="425196" y="646303"/>
                  </a:lnTo>
                  <a:lnTo>
                    <a:pt x="135254" y="478663"/>
                  </a:lnTo>
                  <a:lnTo>
                    <a:pt x="127365" y="473912"/>
                  </a:lnTo>
                  <a:lnTo>
                    <a:pt x="97591" y="440215"/>
                  </a:lnTo>
                  <a:lnTo>
                    <a:pt x="86233" y="389763"/>
                  </a:lnTo>
                  <a:lnTo>
                    <a:pt x="87796" y="370683"/>
                  </a:lnTo>
                  <a:lnTo>
                    <a:pt x="91884" y="358473"/>
                  </a:lnTo>
                  <a:lnTo>
                    <a:pt x="97591" y="351526"/>
                  </a:lnTo>
                  <a:lnTo>
                    <a:pt x="104012" y="348234"/>
                  </a:lnTo>
                  <a:lnTo>
                    <a:pt x="112091" y="347174"/>
                  </a:lnTo>
                  <a:lnTo>
                    <a:pt x="120443" y="348424"/>
                  </a:lnTo>
                  <a:lnTo>
                    <a:pt x="128391" y="351198"/>
                  </a:lnTo>
                  <a:lnTo>
                    <a:pt x="135254" y="354711"/>
                  </a:lnTo>
                  <a:lnTo>
                    <a:pt x="135762" y="355219"/>
                  </a:lnTo>
                  <a:lnTo>
                    <a:pt x="230631" y="410210"/>
                  </a:lnTo>
                  <a:lnTo>
                    <a:pt x="245941" y="418212"/>
                  </a:lnTo>
                  <a:lnTo>
                    <a:pt x="264144" y="425180"/>
                  </a:lnTo>
                  <a:lnTo>
                    <a:pt x="283656" y="428694"/>
                  </a:lnTo>
                  <a:lnTo>
                    <a:pt x="302894" y="426339"/>
                  </a:lnTo>
                  <a:lnTo>
                    <a:pt x="320349" y="415605"/>
                  </a:lnTo>
                  <a:lnTo>
                    <a:pt x="332994" y="396287"/>
                  </a:lnTo>
                  <a:lnTo>
                    <a:pt x="340685" y="368278"/>
                  </a:lnTo>
                  <a:lnTo>
                    <a:pt x="343280" y="331470"/>
                  </a:lnTo>
                  <a:lnTo>
                    <a:pt x="340107" y="295108"/>
                  </a:lnTo>
                  <a:lnTo>
                    <a:pt x="317617" y="228814"/>
                  </a:lnTo>
                  <a:lnTo>
                    <a:pt x="282209" y="176726"/>
                  </a:lnTo>
                  <a:lnTo>
                    <a:pt x="246221" y="143321"/>
                  </a:lnTo>
                  <a:lnTo>
                    <a:pt x="230631" y="133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38927" y="1924809"/>
              <a:ext cx="182880" cy="274320"/>
            </a:xfrm>
            <a:custGeom>
              <a:avLst/>
              <a:gdLst/>
              <a:ahLst/>
              <a:cxnLst/>
              <a:rect l="l" t="t" r="r" b="b"/>
              <a:pathLst>
                <a:path w="182879" h="274319">
                  <a:moveTo>
                    <a:pt x="55935" y="0"/>
                  </a:moveTo>
                  <a:lnTo>
                    <a:pt x="26860" y="10463"/>
                  </a:lnTo>
                  <a:lnTo>
                    <a:pt x="7215" y="39381"/>
                  </a:lnTo>
                  <a:lnTo>
                    <a:pt x="0" y="84456"/>
                  </a:lnTo>
                  <a:lnTo>
                    <a:pt x="7215" y="138037"/>
                  </a:lnTo>
                  <a:lnTo>
                    <a:pt x="26860" y="189628"/>
                  </a:lnTo>
                  <a:lnTo>
                    <a:pt x="55935" y="233529"/>
                  </a:lnTo>
                  <a:lnTo>
                    <a:pt x="91439" y="264034"/>
                  </a:lnTo>
                  <a:lnTo>
                    <a:pt x="126944" y="274323"/>
                  </a:lnTo>
                  <a:lnTo>
                    <a:pt x="156019" y="263860"/>
                  </a:lnTo>
                  <a:lnTo>
                    <a:pt x="175664" y="234942"/>
                  </a:lnTo>
                  <a:lnTo>
                    <a:pt x="182880" y="189866"/>
                  </a:lnTo>
                  <a:lnTo>
                    <a:pt x="175664" y="136501"/>
                  </a:lnTo>
                  <a:lnTo>
                    <a:pt x="156019" y="84885"/>
                  </a:lnTo>
                  <a:lnTo>
                    <a:pt x="126944" y="40866"/>
                  </a:lnTo>
                  <a:lnTo>
                    <a:pt x="91439" y="10288"/>
                  </a:lnTo>
                  <a:lnTo>
                    <a:pt x="55935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38799" y="2613650"/>
              <a:ext cx="181610" cy="273050"/>
            </a:xfrm>
            <a:custGeom>
              <a:avLst/>
              <a:gdLst/>
              <a:ahLst/>
              <a:cxnLst/>
              <a:rect l="l" t="t" r="r" b="b"/>
              <a:pathLst>
                <a:path w="181610" h="273050">
                  <a:moveTo>
                    <a:pt x="55453" y="0"/>
                  </a:moveTo>
                  <a:lnTo>
                    <a:pt x="26622" y="10408"/>
                  </a:lnTo>
                  <a:lnTo>
                    <a:pt x="7149" y="39175"/>
                  </a:lnTo>
                  <a:lnTo>
                    <a:pt x="0" y="83956"/>
                  </a:lnTo>
                  <a:lnTo>
                    <a:pt x="7149" y="137288"/>
                  </a:lnTo>
                  <a:lnTo>
                    <a:pt x="26622" y="188573"/>
                  </a:lnTo>
                  <a:lnTo>
                    <a:pt x="55453" y="232189"/>
                  </a:lnTo>
                  <a:lnTo>
                    <a:pt x="90677" y="262518"/>
                  </a:lnTo>
                  <a:lnTo>
                    <a:pt x="125902" y="272815"/>
                  </a:lnTo>
                  <a:lnTo>
                    <a:pt x="154733" y="262407"/>
                  </a:lnTo>
                  <a:lnTo>
                    <a:pt x="174206" y="233640"/>
                  </a:lnTo>
                  <a:lnTo>
                    <a:pt x="181355" y="188858"/>
                  </a:lnTo>
                  <a:lnTo>
                    <a:pt x="174206" y="135794"/>
                  </a:lnTo>
                  <a:lnTo>
                    <a:pt x="154733" y="84480"/>
                  </a:lnTo>
                  <a:lnTo>
                    <a:pt x="125902" y="40715"/>
                  </a:lnTo>
                  <a:lnTo>
                    <a:pt x="90677" y="10296"/>
                  </a:lnTo>
                  <a:lnTo>
                    <a:pt x="55453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3993" y="4819802"/>
            <a:ext cx="256031" cy="205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617" y="656590"/>
            <a:ext cx="2855214" cy="381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9988" y="1231390"/>
            <a:ext cx="4764023" cy="38648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5517" y="4819802"/>
            <a:ext cx="251459" cy="205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617" y="656590"/>
            <a:ext cx="3182747" cy="381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9532" y="1194816"/>
            <a:ext cx="5964936" cy="38663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0139"/>
            <a:ext cx="719455" cy="43180"/>
            <a:chOff x="0" y="1120139"/>
            <a:chExt cx="719455" cy="43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20139"/>
              <a:ext cx="509016" cy="42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1120139"/>
              <a:ext cx="213360" cy="43180"/>
            </a:xfrm>
            <a:custGeom>
              <a:avLst/>
              <a:gdLst/>
              <a:ahLst/>
              <a:cxnLst/>
              <a:rect l="l" t="t" r="r" b="b"/>
              <a:pathLst>
                <a:path w="213359" h="43180">
                  <a:moveTo>
                    <a:pt x="21335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9" y="4267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3993" y="4819802"/>
            <a:ext cx="258318" cy="2057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26617" y="656590"/>
            <a:ext cx="5732780" cy="381000"/>
            <a:chOff x="826617" y="656590"/>
            <a:chExt cx="5732780" cy="381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617" y="656590"/>
              <a:ext cx="951344" cy="381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9376" y="656590"/>
              <a:ext cx="249935" cy="381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4344" y="656590"/>
              <a:ext cx="4426331" cy="381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6563" y="656590"/>
              <a:ext cx="249936" cy="381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531" y="656590"/>
              <a:ext cx="397763" cy="38100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7363" y="1199386"/>
            <a:ext cx="7129272" cy="38618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96255"/>
              <a:ext cx="8720328" cy="472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92895" y="5096255"/>
              <a:ext cx="451484" cy="47625"/>
            </a:xfrm>
            <a:custGeom>
              <a:avLst/>
              <a:gdLst/>
              <a:ahLst/>
              <a:cxnLst/>
              <a:rect l="l" t="t" r="r" b="b"/>
              <a:pathLst>
                <a:path w="451484" h="47625">
                  <a:moveTo>
                    <a:pt x="45110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1103" y="47243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55573" y="1879092"/>
            <a:ext cx="7429500" cy="1304925"/>
            <a:chOff x="855573" y="1879092"/>
            <a:chExt cx="7429500" cy="13049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573" y="1879092"/>
              <a:ext cx="7428992" cy="7010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573" y="2482291"/>
              <a:ext cx="6957059" cy="7013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35517" y="4819802"/>
            <a:ext cx="251459" cy="20574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894956" y="3273374"/>
            <a:ext cx="1303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400" b="1" dirty="0">
                <a:solidFill>
                  <a:srgbClr val="444444"/>
                </a:solidFill>
                <a:latin typeface="Courier New"/>
                <a:cs typeface="Courier New"/>
              </a:rPr>
              <a:t>-</a:t>
            </a:r>
            <a:r>
              <a:rPr lang="en-IN" sz="1400" b="1" spc="-30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lang="en-IN" sz="1400" b="1" dirty="0">
                <a:solidFill>
                  <a:srgbClr val="444444"/>
                </a:solidFill>
                <a:latin typeface="Courier New"/>
                <a:cs typeface="Courier New"/>
              </a:rPr>
              <a:t>Kali</a:t>
            </a:r>
            <a:r>
              <a:rPr lang="en-IN" sz="1400" b="1" spc="-25" dirty="0">
                <a:solidFill>
                  <a:srgbClr val="444444"/>
                </a:solidFill>
                <a:latin typeface="Courier New"/>
                <a:cs typeface="Courier New"/>
              </a:rPr>
              <a:t> </a:t>
            </a:r>
            <a:r>
              <a:rPr lang="en-IN" sz="1400" b="1" spc="-20" dirty="0">
                <a:solidFill>
                  <a:srgbClr val="444444"/>
                </a:solidFill>
                <a:latin typeface="Courier New"/>
                <a:cs typeface="Courier New"/>
              </a:rPr>
              <a:t>Linux</a:t>
            </a:r>
            <a:endParaRPr lang="en-IN"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05281" y="1877009"/>
            <a:ext cx="2858770" cy="1182370"/>
            <a:chOff x="805281" y="1877009"/>
            <a:chExt cx="2858770" cy="11823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1" y="1877009"/>
              <a:ext cx="2858516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851" y="2677922"/>
              <a:ext cx="2163952" cy="3810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7851" y="3196158"/>
            <a:ext cx="2198116" cy="3188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5517" y="4819802"/>
            <a:ext cx="251459" cy="2057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272844" y="722391"/>
            <a:ext cx="1854835" cy="2463165"/>
          </a:xfrm>
          <a:custGeom>
            <a:avLst/>
            <a:gdLst/>
            <a:ahLst/>
            <a:cxnLst/>
            <a:rect l="l" t="t" r="r" b="b"/>
            <a:pathLst>
              <a:path w="1854834" h="2463165">
                <a:moveTo>
                  <a:pt x="318330" y="0"/>
                </a:moveTo>
                <a:lnTo>
                  <a:pt x="272290" y="3298"/>
                </a:lnTo>
                <a:lnTo>
                  <a:pt x="228489" y="14308"/>
                </a:lnTo>
                <a:lnTo>
                  <a:pt x="187325" y="32958"/>
                </a:lnTo>
                <a:lnTo>
                  <a:pt x="149194" y="59175"/>
                </a:lnTo>
                <a:lnTo>
                  <a:pt x="114495" y="92885"/>
                </a:lnTo>
                <a:lnTo>
                  <a:pt x="83622" y="134017"/>
                </a:lnTo>
                <a:lnTo>
                  <a:pt x="56974" y="182498"/>
                </a:lnTo>
                <a:lnTo>
                  <a:pt x="41752" y="218865"/>
                </a:lnTo>
                <a:lnTo>
                  <a:pt x="28702" y="258445"/>
                </a:lnTo>
                <a:lnTo>
                  <a:pt x="17940" y="301215"/>
                </a:lnTo>
                <a:lnTo>
                  <a:pt x="9585" y="347155"/>
                </a:lnTo>
                <a:lnTo>
                  <a:pt x="3755" y="396243"/>
                </a:lnTo>
                <a:lnTo>
                  <a:pt x="566" y="448457"/>
                </a:lnTo>
                <a:lnTo>
                  <a:pt x="0" y="475730"/>
                </a:lnTo>
                <a:lnTo>
                  <a:pt x="137" y="503776"/>
                </a:lnTo>
                <a:lnTo>
                  <a:pt x="2586" y="562178"/>
                </a:lnTo>
                <a:lnTo>
                  <a:pt x="8029" y="623642"/>
                </a:lnTo>
                <a:lnTo>
                  <a:pt x="16584" y="688146"/>
                </a:lnTo>
                <a:lnTo>
                  <a:pt x="28370" y="755669"/>
                </a:lnTo>
                <a:lnTo>
                  <a:pt x="43503" y="826189"/>
                </a:lnTo>
                <a:lnTo>
                  <a:pt x="62101" y="899685"/>
                </a:lnTo>
                <a:lnTo>
                  <a:pt x="72737" y="937543"/>
                </a:lnTo>
                <a:lnTo>
                  <a:pt x="84282" y="976136"/>
                </a:lnTo>
                <a:lnTo>
                  <a:pt x="96753" y="1015462"/>
                </a:lnTo>
                <a:lnTo>
                  <a:pt x="110164" y="1055519"/>
                </a:lnTo>
                <a:lnTo>
                  <a:pt x="124529" y="1096303"/>
                </a:lnTo>
                <a:lnTo>
                  <a:pt x="139864" y="1137813"/>
                </a:lnTo>
                <a:lnTo>
                  <a:pt x="156182" y="1180045"/>
                </a:lnTo>
                <a:lnTo>
                  <a:pt x="173499" y="1222997"/>
                </a:lnTo>
                <a:lnTo>
                  <a:pt x="191829" y="1266665"/>
                </a:lnTo>
                <a:lnTo>
                  <a:pt x="211188" y="1311049"/>
                </a:lnTo>
                <a:lnTo>
                  <a:pt x="231589" y="1356143"/>
                </a:lnTo>
                <a:lnTo>
                  <a:pt x="253047" y="1401947"/>
                </a:lnTo>
                <a:lnTo>
                  <a:pt x="275578" y="1448457"/>
                </a:lnTo>
                <a:lnTo>
                  <a:pt x="299195" y="1495671"/>
                </a:lnTo>
                <a:lnTo>
                  <a:pt x="323914" y="1543586"/>
                </a:lnTo>
                <a:lnTo>
                  <a:pt x="349749" y="1592199"/>
                </a:lnTo>
                <a:lnTo>
                  <a:pt x="376715" y="1641507"/>
                </a:lnTo>
                <a:lnTo>
                  <a:pt x="404827" y="1691508"/>
                </a:lnTo>
                <a:lnTo>
                  <a:pt x="434099" y="1742199"/>
                </a:lnTo>
                <a:lnTo>
                  <a:pt x="464546" y="1793578"/>
                </a:lnTo>
                <a:lnTo>
                  <a:pt x="496182" y="1845642"/>
                </a:lnTo>
                <a:lnTo>
                  <a:pt x="529023" y="1898388"/>
                </a:lnTo>
                <a:lnTo>
                  <a:pt x="563084" y="1951813"/>
                </a:lnTo>
                <a:lnTo>
                  <a:pt x="598378" y="2005914"/>
                </a:lnTo>
                <a:lnTo>
                  <a:pt x="634920" y="2060690"/>
                </a:lnTo>
                <a:lnTo>
                  <a:pt x="672726" y="2116137"/>
                </a:lnTo>
                <a:lnTo>
                  <a:pt x="711810" y="2172253"/>
                </a:lnTo>
                <a:lnTo>
                  <a:pt x="752186" y="2229035"/>
                </a:lnTo>
                <a:lnTo>
                  <a:pt x="793870" y="2286480"/>
                </a:lnTo>
                <a:lnTo>
                  <a:pt x="836876" y="2344586"/>
                </a:lnTo>
                <a:lnTo>
                  <a:pt x="881218" y="2403349"/>
                </a:lnTo>
                <a:lnTo>
                  <a:pt x="926912" y="2462768"/>
                </a:lnTo>
                <a:lnTo>
                  <a:pt x="976836" y="2455485"/>
                </a:lnTo>
                <a:lnTo>
                  <a:pt x="1025144" y="2447121"/>
                </a:lnTo>
                <a:lnTo>
                  <a:pt x="1071857" y="2437700"/>
                </a:lnTo>
                <a:lnTo>
                  <a:pt x="1116994" y="2427250"/>
                </a:lnTo>
                <a:lnTo>
                  <a:pt x="1160574" y="2415796"/>
                </a:lnTo>
                <a:lnTo>
                  <a:pt x="1202616" y="2403362"/>
                </a:lnTo>
                <a:lnTo>
                  <a:pt x="1243139" y="2389976"/>
                </a:lnTo>
                <a:lnTo>
                  <a:pt x="1282163" y="2375663"/>
                </a:lnTo>
                <a:lnTo>
                  <a:pt x="1319707" y="2360448"/>
                </a:lnTo>
                <a:lnTo>
                  <a:pt x="1355790" y="2344357"/>
                </a:lnTo>
                <a:lnTo>
                  <a:pt x="1390431" y="2327417"/>
                </a:lnTo>
                <a:lnTo>
                  <a:pt x="1455465" y="2291088"/>
                </a:lnTo>
                <a:lnTo>
                  <a:pt x="1514963" y="2251668"/>
                </a:lnTo>
                <a:lnTo>
                  <a:pt x="1569079" y="2209363"/>
                </a:lnTo>
                <a:lnTo>
                  <a:pt x="1617966" y="2164378"/>
                </a:lnTo>
                <a:lnTo>
                  <a:pt x="1661778" y="2116919"/>
                </a:lnTo>
                <a:lnTo>
                  <a:pt x="1700670" y="2067192"/>
                </a:lnTo>
                <a:lnTo>
                  <a:pt x="1734794" y="2015403"/>
                </a:lnTo>
                <a:lnTo>
                  <a:pt x="1764306" y="1961757"/>
                </a:lnTo>
                <a:lnTo>
                  <a:pt x="1789357" y="1906461"/>
                </a:lnTo>
                <a:lnTo>
                  <a:pt x="1810103" y="1849719"/>
                </a:lnTo>
                <a:lnTo>
                  <a:pt x="1826697" y="1791739"/>
                </a:lnTo>
                <a:lnTo>
                  <a:pt x="1839293" y="1732726"/>
                </a:lnTo>
                <a:lnTo>
                  <a:pt x="1848044" y="1672885"/>
                </a:lnTo>
                <a:lnTo>
                  <a:pt x="1853105" y="1612423"/>
                </a:lnTo>
                <a:lnTo>
                  <a:pt x="1854629" y="1551545"/>
                </a:lnTo>
                <a:lnTo>
                  <a:pt x="1854113" y="1521015"/>
                </a:lnTo>
                <a:lnTo>
                  <a:pt x="1850620" y="1459899"/>
                </a:lnTo>
                <a:lnTo>
                  <a:pt x="1843975" y="1398883"/>
                </a:lnTo>
                <a:lnTo>
                  <a:pt x="1834332" y="1338171"/>
                </a:lnTo>
                <a:lnTo>
                  <a:pt x="1821844" y="1277969"/>
                </a:lnTo>
                <a:lnTo>
                  <a:pt x="1806665" y="1218484"/>
                </a:lnTo>
                <a:lnTo>
                  <a:pt x="1788949" y="1159921"/>
                </a:lnTo>
                <a:lnTo>
                  <a:pt x="1768850" y="1102486"/>
                </a:lnTo>
                <a:lnTo>
                  <a:pt x="1746522" y="1046384"/>
                </a:lnTo>
                <a:lnTo>
                  <a:pt x="1722117" y="991822"/>
                </a:lnTo>
                <a:lnTo>
                  <a:pt x="1695791" y="939006"/>
                </a:lnTo>
                <a:lnTo>
                  <a:pt x="1667697" y="888140"/>
                </a:lnTo>
                <a:lnTo>
                  <a:pt x="1637989" y="839432"/>
                </a:lnTo>
                <a:lnTo>
                  <a:pt x="1606820" y="793087"/>
                </a:lnTo>
                <a:lnTo>
                  <a:pt x="1574344" y="749310"/>
                </a:lnTo>
                <a:lnTo>
                  <a:pt x="1540716" y="708308"/>
                </a:lnTo>
                <a:lnTo>
                  <a:pt x="1506088" y="670286"/>
                </a:lnTo>
                <a:lnTo>
                  <a:pt x="1470615" y="635450"/>
                </a:lnTo>
                <a:lnTo>
                  <a:pt x="1434451" y="604006"/>
                </a:lnTo>
                <a:lnTo>
                  <a:pt x="1397749" y="576160"/>
                </a:lnTo>
                <a:lnTo>
                  <a:pt x="1360663" y="552117"/>
                </a:lnTo>
                <a:lnTo>
                  <a:pt x="1323347" y="532084"/>
                </a:lnTo>
                <a:lnTo>
                  <a:pt x="1285955" y="516266"/>
                </a:lnTo>
                <a:lnTo>
                  <a:pt x="1248640" y="504869"/>
                </a:lnTo>
                <a:lnTo>
                  <a:pt x="1193150" y="496513"/>
                </a:lnTo>
                <a:lnTo>
                  <a:pt x="1138699" y="499262"/>
                </a:lnTo>
                <a:lnTo>
                  <a:pt x="1085807" y="513811"/>
                </a:lnTo>
                <a:lnTo>
                  <a:pt x="1034992" y="540855"/>
                </a:lnTo>
                <a:lnTo>
                  <a:pt x="1002526" y="566168"/>
                </a:lnTo>
                <a:lnTo>
                  <a:pt x="971368" y="597549"/>
                </a:lnTo>
                <a:lnTo>
                  <a:pt x="941672" y="635203"/>
                </a:lnTo>
                <a:lnTo>
                  <a:pt x="927420" y="656447"/>
                </a:lnTo>
                <a:lnTo>
                  <a:pt x="914402" y="621927"/>
                </a:lnTo>
                <a:lnTo>
                  <a:pt x="887364" y="555777"/>
                </a:lnTo>
                <a:lnTo>
                  <a:pt x="859087" y="493464"/>
                </a:lnTo>
                <a:lnTo>
                  <a:pt x="829688" y="434965"/>
                </a:lnTo>
                <a:lnTo>
                  <a:pt x="799285" y="380260"/>
                </a:lnTo>
                <a:lnTo>
                  <a:pt x="767997" y="329327"/>
                </a:lnTo>
                <a:lnTo>
                  <a:pt x="735939" y="282143"/>
                </a:lnTo>
                <a:lnTo>
                  <a:pt x="703231" y="238688"/>
                </a:lnTo>
                <a:lnTo>
                  <a:pt x="669989" y="198941"/>
                </a:lnTo>
                <a:lnTo>
                  <a:pt x="636331" y="162879"/>
                </a:lnTo>
                <a:lnTo>
                  <a:pt x="602375" y="130481"/>
                </a:lnTo>
                <a:lnTo>
                  <a:pt x="568239" y="101726"/>
                </a:lnTo>
                <a:lnTo>
                  <a:pt x="534039" y="76592"/>
                </a:lnTo>
                <a:lnTo>
                  <a:pt x="499895" y="55057"/>
                </a:lnTo>
                <a:lnTo>
                  <a:pt x="465922" y="37101"/>
                </a:lnTo>
                <a:lnTo>
                  <a:pt x="415543" y="16828"/>
                </a:lnTo>
                <a:lnTo>
                  <a:pt x="366214" y="4485"/>
                </a:lnTo>
                <a:lnTo>
                  <a:pt x="334106" y="626"/>
                </a:lnTo>
                <a:lnTo>
                  <a:pt x="318330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0311" y="2609164"/>
            <a:ext cx="654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FFFFFF"/>
                </a:solidFill>
                <a:latin typeface="Segoe UI Emoji"/>
                <a:cs typeface="Segoe UI Emoji"/>
              </a:rPr>
              <a:t>💣</a:t>
            </a:r>
            <a:endParaRPr sz="3600" dirty="0">
              <a:latin typeface="Segoe UI Emoji"/>
              <a:cs typeface="Segoe UI Emoj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2291" y="1391361"/>
            <a:ext cx="4115435" cy="1423035"/>
            <a:chOff x="812291" y="1391361"/>
            <a:chExt cx="4115435" cy="1423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291" y="1391361"/>
              <a:ext cx="2388616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477" y="1391361"/>
              <a:ext cx="1991741" cy="7638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291" y="2050415"/>
              <a:ext cx="2572131" cy="7635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78189" y="4819802"/>
            <a:ext cx="167640" cy="2057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908547" y="1493519"/>
            <a:ext cx="919480" cy="992505"/>
            <a:chOff x="5908547" y="1493519"/>
            <a:chExt cx="919480" cy="99250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8547" y="1493519"/>
              <a:ext cx="918972" cy="9921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44768" y="1740407"/>
              <a:ext cx="585470" cy="502920"/>
            </a:xfrm>
            <a:custGeom>
              <a:avLst/>
              <a:gdLst/>
              <a:ahLst/>
              <a:cxnLst/>
              <a:rect l="l" t="t" r="r" b="b"/>
              <a:pathLst>
                <a:path w="585470" h="502919">
                  <a:moveTo>
                    <a:pt x="275844" y="155194"/>
                  </a:moveTo>
                  <a:lnTo>
                    <a:pt x="381" y="0"/>
                  </a:lnTo>
                  <a:lnTo>
                    <a:pt x="0" y="56642"/>
                  </a:lnTo>
                  <a:lnTo>
                    <a:pt x="275463" y="211836"/>
                  </a:lnTo>
                  <a:lnTo>
                    <a:pt x="275844" y="155194"/>
                  </a:lnTo>
                  <a:close/>
                </a:path>
                <a:path w="585470" h="502919">
                  <a:moveTo>
                    <a:pt x="585216" y="445008"/>
                  </a:moveTo>
                  <a:lnTo>
                    <a:pt x="381" y="112788"/>
                  </a:lnTo>
                  <a:lnTo>
                    <a:pt x="0" y="170688"/>
                  </a:lnTo>
                  <a:lnTo>
                    <a:pt x="584835" y="502920"/>
                  </a:lnTo>
                  <a:lnTo>
                    <a:pt x="585216" y="44500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2367" y="1652015"/>
              <a:ext cx="105156" cy="1524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982711" y="3611879"/>
            <a:ext cx="919480" cy="992505"/>
            <a:chOff x="7982711" y="3611879"/>
            <a:chExt cx="919480" cy="99250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711" y="3611879"/>
              <a:ext cx="918972" cy="9921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218932" y="3858767"/>
              <a:ext cx="585470" cy="502920"/>
            </a:xfrm>
            <a:custGeom>
              <a:avLst/>
              <a:gdLst/>
              <a:ahLst/>
              <a:cxnLst/>
              <a:rect l="l" t="t" r="r" b="b"/>
              <a:pathLst>
                <a:path w="585470" h="502920">
                  <a:moveTo>
                    <a:pt x="275844" y="155181"/>
                  </a:moveTo>
                  <a:lnTo>
                    <a:pt x="381" y="0"/>
                  </a:lnTo>
                  <a:lnTo>
                    <a:pt x="0" y="56654"/>
                  </a:lnTo>
                  <a:lnTo>
                    <a:pt x="275463" y="211836"/>
                  </a:lnTo>
                  <a:lnTo>
                    <a:pt x="275844" y="155181"/>
                  </a:lnTo>
                  <a:close/>
                </a:path>
                <a:path w="585470" h="502920">
                  <a:moveTo>
                    <a:pt x="585216" y="445058"/>
                  </a:moveTo>
                  <a:lnTo>
                    <a:pt x="381" y="112776"/>
                  </a:lnTo>
                  <a:lnTo>
                    <a:pt x="0" y="170637"/>
                  </a:lnTo>
                  <a:lnTo>
                    <a:pt x="584835" y="502920"/>
                  </a:lnTo>
                  <a:lnTo>
                    <a:pt x="585216" y="44505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8055" y="3768859"/>
              <a:ext cx="103632" cy="15391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708647" y="1082039"/>
            <a:ext cx="1851660" cy="3465829"/>
            <a:chOff x="6708647" y="1082039"/>
            <a:chExt cx="1851660" cy="3465829"/>
          </a:xfrm>
        </p:grpSpPr>
        <p:sp>
          <p:nvSpPr>
            <p:cNvPr id="19" name="object 19"/>
            <p:cNvSpPr/>
            <p:nvPr/>
          </p:nvSpPr>
          <p:spPr>
            <a:xfrm>
              <a:off x="7109459" y="1082039"/>
              <a:ext cx="1450975" cy="2426335"/>
            </a:xfrm>
            <a:custGeom>
              <a:avLst/>
              <a:gdLst/>
              <a:ahLst/>
              <a:cxnLst/>
              <a:rect l="l" t="t" r="r" b="b"/>
              <a:pathLst>
                <a:path w="1450975" h="2426335">
                  <a:moveTo>
                    <a:pt x="0" y="0"/>
                  </a:moveTo>
                  <a:lnTo>
                    <a:pt x="265" y="40089"/>
                  </a:lnTo>
                  <a:lnTo>
                    <a:pt x="920" y="80810"/>
                  </a:lnTo>
                  <a:lnTo>
                    <a:pt x="1973" y="122144"/>
                  </a:lnTo>
                  <a:lnTo>
                    <a:pt x="3433" y="164070"/>
                  </a:lnTo>
                  <a:lnTo>
                    <a:pt x="5311" y="206567"/>
                  </a:lnTo>
                  <a:lnTo>
                    <a:pt x="7615" y="249615"/>
                  </a:lnTo>
                  <a:lnTo>
                    <a:pt x="10356" y="293194"/>
                  </a:lnTo>
                  <a:lnTo>
                    <a:pt x="13543" y="337282"/>
                  </a:lnTo>
                  <a:lnTo>
                    <a:pt x="17186" y="381861"/>
                  </a:lnTo>
                  <a:lnTo>
                    <a:pt x="21294" y="426909"/>
                  </a:lnTo>
                  <a:lnTo>
                    <a:pt x="25876" y="472406"/>
                  </a:lnTo>
                  <a:lnTo>
                    <a:pt x="30942" y="518332"/>
                  </a:lnTo>
                  <a:lnTo>
                    <a:pt x="36502" y="564665"/>
                  </a:lnTo>
                  <a:lnTo>
                    <a:pt x="42566" y="611387"/>
                  </a:lnTo>
                  <a:lnTo>
                    <a:pt x="49142" y="658476"/>
                  </a:lnTo>
                  <a:lnTo>
                    <a:pt x="56241" y="705912"/>
                  </a:lnTo>
                  <a:lnTo>
                    <a:pt x="63871" y="753674"/>
                  </a:lnTo>
                  <a:lnTo>
                    <a:pt x="72043" y="801742"/>
                  </a:lnTo>
                  <a:lnTo>
                    <a:pt x="80766" y="850097"/>
                  </a:lnTo>
                  <a:lnTo>
                    <a:pt x="90050" y="898716"/>
                  </a:lnTo>
                  <a:lnTo>
                    <a:pt x="99904" y="947581"/>
                  </a:lnTo>
                  <a:lnTo>
                    <a:pt x="110337" y="996670"/>
                  </a:lnTo>
                  <a:lnTo>
                    <a:pt x="121360" y="1045963"/>
                  </a:lnTo>
                  <a:lnTo>
                    <a:pt x="132982" y="1095440"/>
                  </a:lnTo>
                  <a:lnTo>
                    <a:pt x="145212" y="1145080"/>
                  </a:lnTo>
                  <a:lnTo>
                    <a:pt x="158060" y="1194863"/>
                  </a:lnTo>
                  <a:lnTo>
                    <a:pt x="171535" y="1244769"/>
                  </a:lnTo>
                  <a:lnTo>
                    <a:pt x="185648" y="1294777"/>
                  </a:lnTo>
                  <a:lnTo>
                    <a:pt x="200407" y="1344866"/>
                  </a:lnTo>
                  <a:lnTo>
                    <a:pt x="215822" y="1395017"/>
                  </a:lnTo>
                  <a:lnTo>
                    <a:pt x="231903" y="1445209"/>
                  </a:lnTo>
                  <a:lnTo>
                    <a:pt x="248659" y="1495421"/>
                  </a:lnTo>
                  <a:lnTo>
                    <a:pt x="266100" y="1545633"/>
                  </a:lnTo>
                  <a:lnTo>
                    <a:pt x="284235" y="1595825"/>
                  </a:lnTo>
                  <a:lnTo>
                    <a:pt x="303074" y="1645976"/>
                  </a:lnTo>
                  <a:lnTo>
                    <a:pt x="322627" y="1696066"/>
                  </a:lnTo>
                  <a:lnTo>
                    <a:pt x="342902" y="1746075"/>
                  </a:lnTo>
                  <a:lnTo>
                    <a:pt x="363910" y="1795981"/>
                  </a:lnTo>
                  <a:lnTo>
                    <a:pt x="385660" y="1845766"/>
                  </a:lnTo>
                  <a:lnTo>
                    <a:pt x="408162" y="1895407"/>
                  </a:lnTo>
                  <a:lnTo>
                    <a:pt x="431425" y="1944886"/>
                  </a:lnTo>
                  <a:lnTo>
                    <a:pt x="455459" y="1994180"/>
                  </a:lnTo>
                  <a:lnTo>
                    <a:pt x="480273" y="2043271"/>
                  </a:lnTo>
                  <a:lnTo>
                    <a:pt x="505877" y="2092138"/>
                  </a:lnTo>
                  <a:lnTo>
                    <a:pt x="532281" y="2140760"/>
                  </a:lnTo>
                  <a:lnTo>
                    <a:pt x="559493" y="2189116"/>
                  </a:lnTo>
                  <a:lnTo>
                    <a:pt x="587524" y="2237187"/>
                  </a:lnTo>
                  <a:lnTo>
                    <a:pt x="616383" y="2284952"/>
                  </a:lnTo>
                  <a:lnTo>
                    <a:pt x="646080" y="2332391"/>
                  </a:lnTo>
                  <a:lnTo>
                    <a:pt x="676624" y="2379483"/>
                  </a:lnTo>
                  <a:lnTo>
                    <a:pt x="708025" y="2426208"/>
                  </a:lnTo>
                  <a:lnTo>
                    <a:pt x="748560" y="2412092"/>
                  </a:lnTo>
                  <a:lnTo>
                    <a:pt x="787729" y="2395831"/>
                  </a:lnTo>
                  <a:lnTo>
                    <a:pt x="825552" y="2377488"/>
                  </a:lnTo>
                  <a:lnTo>
                    <a:pt x="862047" y="2357127"/>
                  </a:lnTo>
                  <a:lnTo>
                    <a:pt x="897233" y="2334812"/>
                  </a:lnTo>
                  <a:lnTo>
                    <a:pt x="931129" y="2310608"/>
                  </a:lnTo>
                  <a:lnTo>
                    <a:pt x="963754" y="2284579"/>
                  </a:lnTo>
                  <a:lnTo>
                    <a:pt x="995127" y="2256788"/>
                  </a:lnTo>
                  <a:lnTo>
                    <a:pt x="1025266" y="2227301"/>
                  </a:lnTo>
                  <a:lnTo>
                    <a:pt x="1054191" y="2196181"/>
                  </a:lnTo>
                  <a:lnTo>
                    <a:pt x="1081920" y="2163492"/>
                  </a:lnTo>
                  <a:lnTo>
                    <a:pt x="1108472" y="2129298"/>
                  </a:lnTo>
                  <a:lnTo>
                    <a:pt x="1133867" y="2093665"/>
                  </a:lnTo>
                  <a:lnTo>
                    <a:pt x="1158122" y="2056655"/>
                  </a:lnTo>
                  <a:lnTo>
                    <a:pt x="1181258" y="2018333"/>
                  </a:lnTo>
                  <a:lnTo>
                    <a:pt x="1203292" y="1978763"/>
                  </a:lnTo>
                  <a:lnTo>
                    <a:pt x="1224244" y="1938010"/>
                  </a:lnTo>
                  <a:lnTo>
                    <a:pt x="1244132" y="1896137"/>
                  </a:lnTo>
                  <a:lnTo>
                    <a:pt x="1262976" y="1853209"/>
                  </a:lnTo>
                  <a:lnTo>
                    <a:pt x="1280795" y="1809289"/>
                  </a:lnTo>
                  <a:lnTo>
                    <a:pt x="1297606" y="1764443"/>
                  </a:lnTo>
                  <a:lnTo>
                    <a:pt x="1313429" y="1718733"/>
                  </a:lnTo>
                  <a:lnTo>
                    <a:pt x="1328284" y="1672225"/>
                  </a:lnTo>
                  <a:lnTo>
                    <a:pt x="1342188" y="1624983"/>
                  </a:lnTo>
                  <a:lnTo>
                    <a:pt x="1355161" y="1577070"/>
                  </a:lnTo>
                  <a:lnTo>
                    <a:pt x="1367222" y="1528551"/>
                  </a:lnTo>
                  <a:lnTo>
                    <a:pt x="1378389" y="1479490"/>
                  </a:lnTo>
                  <a:lnTo>
                    <a:pt x="1388682" y="1429951"/>
                  </a:lnTo>
                  <a:lnTo>
                    <a:pt x="1398119" y="1379998"/>
                  </a:lnTo>
                  <a:lnTo>
                    <a:pt x="1406719" y="1329695"/>
                  </a:lnTo>
                  <a:lnTo>
                    <a:pt x="1414501" y="1279108"/>
                  </a:lnTo>
                  <a:lnTo>
                    <a:pt x="1421484" y="1228299"/>
                  </a:lnTo>
                  <a:lnTo>
                    <a:pt x="1427687" y="1177333"/>
                  </a:lnTo>
                  <a:lnTo>
                    <a:pt x="1433128" y="1126274"/>
                  </a:lnTo>
                  <a:lnTo>
                    <a:pt x="1437828" y="1075186"/>
                  </a:lnTo>
                  <a:lnTo>
                    <a:pt x="1441803" y="1024134"/>
                  </a:lnTo>
                  <a:lnTo>
                    <a:pt x="1445074" y="973181"/>
                  </a:lnTo>
                  <a:lnTo>
                    <a:pt x="1447659" y="922392"/>
                  </a:lnTo>
                  <a:lnTo>
                    <a:pt x="1449577" y="871831"/>
                  </a:lnTo>
                  <a:lnTo>
                    <a:pt x="1450848" y="821563"/>
                  </a:lnTo>
                  <a:lnTo>
                    <a:pt x="1425308" y="805324"/>
                  </a:lnTo>
                  <a:lnTo>
                    <a:pt x="1397133" y="784279"/>
                  </a:lnTo>
                  <a:lnTo>
                    <a:pt x="1366600" y="758839"/>
                  </a:lnTo>
                  <a:lnTo>
                    <a:pt x="1333984" y="729416"/>
                  </a:lnTo>
                  <a:lnTo>
                    <a:pt x="1299563" y="696421"/>
                  </a:lnTo>
                  <a:lnTo>
                    <a:pt x="1263613" y="660267"/>
                  </a:lnTo>
                  <a:lnTo>
                    <a:pt x="1226410" y="621363"/>
                  </a:lnTo>
                  <a:lnTo>
                    <a:pt x="1188231" y="580124"/>
                  </a:lnTo>
                  <a:lnTo>
                    <a:pt x="1149352" y="536959"/>
                  </a:lnTo>
                  <a:lnTo>
                    <a:pt x="1110050" y="492281"/>
                  </a:lnTo>
                  <a:lnTo>
                    <a:pt x="1070601" y="446501"/>
                  </a:lnTo>
                  <a:lnTo>
                    <a:pt x="1031281" y="400031"/>
                  </a:lnTo>
                  <a:lnTo>
                    <a:pt x="992367" y="353282"/>
                  </a:lnTo>
                  <a:lnTo>
                    <a:pt x="954136" y="306667"/>
                  </a:lnTo>
                  <a:lnTo>
                    <a:pt x="916864" y="260596"/>
                  </a:lnTo>
                  <a:lnTo>
                    <a:pt x="880828" y="215483"/>
                  </a:lnTo>
                  <a:lnTo>
                    <a:pt x="846303" y="171737"/>
                  </a:lnTo>
                  <a:lnTo>
                    <a:pt x="813567" y="129771"/>
                  </a:lnTo>
                  <a:lnTo>
                    <a:pt x="782895" y="89996"/>
                  </a:lnTo>
                  <a:lnTo>
                    <a:pt x="754565" y="52825"/>
                  </a:lnTo>
                  <a:lnTo>
                    <a:pt x="728853" y="18669"/>
                  </a:lnTo>
                  <a:lnTo>
                    <a:pt x="691643" y="25460"/>
                  </a:lnTo>
                  <a:lnTo>
                    <a:pt x="649465" y="32249"/>
                  </a:lnTo>
                  <a:lnTo>
                    <a:pt x="603089" y="38770"/>
                  </a:lnTo>
                  <a:lnTo>
                    <a:pt x="553287" y="44759"/>
                  </a:lnTo>
                  <a:lnTo>
                    <a:pt x="500831" y="49953"/>
                  </a:lnTo>
                  <a:lnTo>
                    <a:pt x="446492" y="54086"/>
                  </a:lnTo>
                  <a:lnTo>
                    <a:pt x="391041" y="56896"/>
                  </a:lnTo>
                  <a:lnTo>
                    <a:pt x="335250" y="58116"/>
                  </a:lnTo>
                  <a:lnTo>
                    <a:pt x="279891" y="57485"/>
                  </a:lnTo>
                  <a:lnTo>
                    <a:pt x="225735" y="54737"/>
                  </a:lnTo>
                  <a:lnTo>
                    <a:pt x="173553" y="49607"/>
                  </a:lnTo>
                  <a:lnTo>
                    <a:pt x="124117" y="41833"/>
                  </a:lnTo>
                  <a:lnTo>
                    <a:pt x="78199" y="31150"/>
                  </a:lnTo>
                  <a:lnTo>
                    <a:pt x="36569" y="17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9147" y="1222247"/>
              <a:ext cx="1450848" cy="24262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04759" y="1240535"/>
              <a:ext cx="744220" cy="2406650"/>
            </a:xfrm>
            <a:custGeom>
              <a:avLst/>
              <a:gdLst/>
              <a:ahLst/>
              <a:cxnLst/>
              <a:rect l="l" t="t" r="r" b="b"/>
              <a:pathLst>
                <a:path w="744220" h="2406650">
                  <a:moveTo>
                    <a:pt x="20828" y="0"/>
                  </a:moveTo>
                  <a:lnTo>
                    <a:pt x="0" y="2406396"/>
                  </a:lnTo>
                  <a:lnTo>
                    <a:pt x="40553" y="2392308"/>
                  </a:lnTo>
                  <a:lnTo>
                    <a:pt x="79741" y="2376073"/>
                  </a:lnTo>
                  <a:lnTo>
                    <a:pt x="117582" y="2357753"/>
                  </a:lnTo>
                  <a:lnTo>
                    <a:pt x="154095" y="2337415"/>
                  </a:lnTo>
                  <a:lnTo>
                    <a:pt x="189298" y="2315121"/>
                  </a:lnTo>
                  <a:lnTo>
                    <a:pt x="223212" y="2290936"/>
                  </a:lnTo>
                  <a:lnTo>
                    <a:pt x="255854" y="2264925"/>
                  </a:lnTo>
                  <a:lnTo>
                    <a:pt x="287243" y="2237151"/>
                  </a:lnTo>
                  <a:lnTo>
                    <a:pt x="317399" y="2207679"/>
                  </a:lnTo>
                  <a:lnTo>
                    <a:pt x="346340" y="2176573"/>
                  </a:lnTo>
                  <a:lnTo>
                    <a:pt x="374086" y="2143897"/>
                  </a:lnTo>
                  <a:lnTo>
                    <a:pt x="400655" y="2109716"/>
                  </a:lnTo>
                  <a:lnTo>
                    <a:pt x="426067" y="2074094"/>
                  </a:lnTo>
                  <a:lnTo>
                    <a:pt x="450339" y="2037094"/>
                  </a:lnTo>
                  <a:lnTo>
                    <a:pt x="473492" y="1998782"/>
                  </a:lnTo>
                  <a:lnTo>
                    <a:pt x="495543" y="1959221"/>
                  </a:lnTo>
                  <a:lnTo>
                    <a:pt x="516513" y="1918476"/>
                  </a:lnTo>
                  <a:lnTo>
                    <a:pt x="536419" y="1876612"/>
                  </a:lnTo>
                  <a:lnTo>
                    <a:pt x="555282" y="1833691"/>
                  </a:lnTo>
                  <a:lnTo>
                    <a:pt x="573119" y="1789779"/>
                  </a:lnTo>
                  <a:lnTo>
                    <a:pt x="589949" y="1744939"/>
                  </a:lnTo>
                  <a:lnTo>
                    <a:pt x="605793" y="1699237"/>
                  </a:lnTo>
                  <a:lnTo>
                    <a:pt x="620668" y="1652736"/>
                  </a:lnTo>
                  <a:lnTo>
                    <a:pt x="634593" y="1605500"/>
                  </a:lnTo>
                  <a:lnTo>
                    <a:pt x="647588" y="1557594"/>
                  </a:lnTo>
                  <a:lnTo>
                    <a:pt x="659671" y="1509082"/>
                  </a:lnTo>
                  <a:lnTo>
                    <a:pt x="670861" y="1460028"/>
                  </a:lnTo>
                  <a:lnTo>
                    <a:pt x="681178" y="1410497"/>
                  </a:lnTo>
                  <a:lnTo>
                    <a:pt x="690640" y="1360552"/>
                  </a:lnTo>
                  <a:lnTo>
                    <a:pt x="699265" y="1310258"/>
                  </a:lnTo>
                  <a:lnTo>
                    <a:pt x="707074" y="1259680"/>
                  </a:lnTo>
                  <a:lnTo>
                    <a:pt x="714085" y="1208881"/>
                  </a:lnTo>
                  <a:lnTo>
                    <a:pt x="720316" y="1157926"/>
                  </a:lnTo>
                  <a:lnTo>
                    <a:pt x="725788" y="1106878"/>
                  </a:lnTo>
                  <a:lnTo>
                    <a:pt x="730518" y="1055803"/>
                  </a:lnTo>
                  <a:lnTo>
                    <a:pt x="734526" y="1004764"/>
                  </a:lnTo>
                  <a:lnTo>
                    <a:pt x="737830" y="953826"/>
                  </a:lnTo>
                  <a:lnTo>
                    <a:pt x="740450" y="903053"/>
                  </a:lnTo>
                  <a:lnTo>
                    <a:pt x="742404" y="852509"/>
                  </a:lnTo>
                  <a:lnTo>
                    <a:pt x="743712" y="802258"/>
                  </a:lnTo>
                  <a:lnTo>
                    <a:pt x="718085" y="786024"/>
                  </a:lnTo>
                  <a:lnTo>
                    <a:pt x="689832" y="764991"/>
                  </a:lnTo>
                  <a:lnTo>
                    <a:pt x="659228" y="739570"/>
                  </a:lnTo>
                  <a:lnTo>
                    <a:pt x="626549" y="710172"/>
                  </a:lnTo>
                  <a:lnTo>
                    <a:pt x="592070" y="677208"/>
                  </a:lnTo>
                  <a:lnTo>
                    <a:pt x="556068" y="641088"/>
                  </a:lnTo>
                  <a:lnTo>
                    <a:pt x="518818" y="602224"/>
                  </a:lnTo>
                  <a:lnTo>
                    <a:pt x="480597" y="561026"/>
                  </a:lnTo>
                  <a:lnTo>
                    <a:pt x="441680" y="517905"/>
                  </a:lnTo>
                  <a:lnTo>
                    <a:pt x="402343" y="473271"/>
                  </a:lnTo>
                  <a:lnTo>
                    <a:pt x="362862" y="427537"/>
                  </a:lnTo>
                  <a:lnTo>
                    <a:pt x="323513" y="381112"/>
                  </a:lnTo>
                  <a:lnTo>
                    <a:pt x="284571" y="334407"/>
                  </a:lnTo>
                  <a:lnTo>
                    <a:pt x="246314" y="287833"/>
                  </a:lnTo>
                  <a:lnTo>
                    <a:pt x="209016" y="241802"/>
                  </a:lnTo>
                  <a:lnTo>
                    <a:pt x="172953" y="196723"/>
                  </a:lnTo>
                  <a:lnTo>
                    <a:pt x="138402" y="153007"/>
                  </a:lnTo>
                  <a:lnTo>
                    <a:pt x="105638" y="111067"/>
                  </a:lnTo>
                  <a:lnTo>
                    <a:pt x="74937" y="71311"/>
                  </a:lnTo>
                  <a:lnTo>
                    <a:pt x="46575" y="34152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8647" y="2514600"/>
              <a:ext cx="853440" cy="20330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08648" y="2514599"/>
              <a:ext cx="853440" cy="1827530"/>
            </a:xfrm>
            <a:custGeom>
              <a:avLst/>
              <a:gdLst/>
              <a:ahLst/>
              <a:cxnLst/>
              <a:rect l="l" t="t" r="r" b="b"/>
              <a:pathLst>
                <a:path w="853440" h="1827529">
                  <a:moveTo>
                    <a:pt x="419100" y="702818"/>
                  </a:moveTo>
                  <a:lnTo>
                    <a:pt x="121920" y="539496"/>
                  </a:lnTo>
                  <a:lnTo>
                    <a:pt x="121920" y="597154"/>
                  </a:lnTo>
                  <a:lnTo>
                    <a:pt x="419100" y="760476"/>
                  </a:lnTo>
                  <a:lnTo>
                    <a:pt x="419100" y="702818"/>
                  </a:lnTo>
                  <a:close/>
                </a:path>
                <a:path w="853440" h="1827529">
                  <a:moveTo>
                    <a:pt x="420624" y="817118"/>
                  </a:moveTo>
                  <a:lnTo>
                    <a:pt x="123444" y="653796"/>
                  </a:lnTo>
                  <a:lnTo>
                    <a:pt x="123444" y="711454"/>
                  </a:lnTo>
                  <a:lnTo>
                    <a:pt x="420624" y="874776"/>
                  </a:lnTo>
                  <a:lnTo>
                    <a:pt x="420624" y="817118"/>
                  </a:lnTo>
                  <a:close/>
                </a:path>
                <a:path w="853440" h="1827529">
                  <a:moveTo>
                    <a:pt x="687324" y="1074420"/>
                  </a:moveTo>
                  <a:lnTo>
                    <a:pt x="123444" y="763524"/>
                  </a:lnTo>
                  <a:lnTo>
                    <a:pt x="123444" y="821436"/>
                  </a:lnTo>
                  <a:lnTo>
                    <a:pt x="687324" y="1132332"/>
                  </a:lnTo>
                  <a:lnTo>
                    <a:pt x="687324" y="1074420"/>
                  </a:lnTo>
                  <a:close/>
                </a:path>
                <a:path w="853440" h="1827529">
                  <a:moveTo>
                    <a:pt x="754380" y="1827276"/>
                  </a:moveTo>
                  <a:lnTo>
                    <a:pt x="752729" y="1265428"/>
                  </a:lnTo>
                  <a:lnTo>
                    <a:pt x="111252" y="911352"/>
                  </a:lnTo>
                  <a:lnTo>
                    <a:pt x="112903" y="1473238"/>
                  </a:lnTo>
                  <a:lnTo>
                    <a:pt x="754380" y="1827276"/>
                  </a:lnTo>
                  <a:close/>
                </a:path>
                <a:path w="853440" h="1827529">
                  <a:moveTo>
                    <a:pt x="853440" y="739140"/>
                  </a:moveTo>
                  <a:lnTo>
                    <a:pt x="852551" y="468884"/>
                  </a:lnTo>
                  <a:lnTo>
                    <a:pt x="0" y="0"/>
                  </a:lnTo>
                  <a:lnTo>
                    <a:pt x="381" y="270764"/>
                  </a:lnTo>
                  <a:lnTo>
                    <a:pt x="853440" y="73914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3803" y="2657852"/>
              <a:ext cx="108203" cy="160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3091" y="3189732"/>
              <a:ext cx="577596" cy="550164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161788" y="1714500"/>
            <a:ext cx="1399540" cy="1880870"/>
            <a:chOff x="5161788" y="1714500"/>
            <a:chExt cx="1399540" cy="188087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95900" y="1714500"/>
              <a:ext cx="1264920" cy="14889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161788" y="1792223"/>
              <a:ext cx="477520" cy="454659"/>
            </a:xfrm>
            <a:custGeom>
              <a:avLst/>
              <a:gdLst/>
              <a:ahLst/>
              <a:cxnLst/>
              <a:rect l="l" t="t" r="r" b="b"/>
              <a:pathLst>
                <a:path w="477520" h="454660">
                  <a:moveTo>
                    <a:pt x="0" y="0"/>
                  </a:moveTo>
                  <a:lnTo>
                    <a:pt x="0" y="178815"/>
                  </a:lnTo>
                  <a:lnTo>
                    <a:pt x="477012" y="454151"/>
                  </a:lnTo>
                  <a:lnTo>
                    <a:pt x="477012" y="275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86984" y="2223515"/>
              <a:ext cx="647700" cy="480059"/>
            </a:xfrm>
            <a:custGeom>
              <a:avLst/>
              <a:gdLst/>
              <a:ahLst/>
              <a:cxnLst/>
              <a:rect l="l" t="t" r="r" b="b"/>
              <a:pathLst>
                <a:path w="647700" h="480060">
                  <a:moveTo>
                    <a:pt x="646176" y="307975"/>
                  </a:moveTo>
                  <a:lnTo>
                    <a:pt x="112776" y="0"/>
                  </a:lnTo>
                  <a:lnTo>
                    <a:pt x="112776" y="57785"/>
                  </a:lnTo>
                  <a:lnTo>
                    <a:pt x="646176" y="365760"/>
                  </a:lnTo>
                  <a:lnTo>
                    <a:pt x="646176" y="307975"/>
                  </a:lnTo>
                  <a:close/>
                </a:path>
                <a:path w="647700" h="480060">
                  <a:moveTo>
                    <a:pt x="646176" y="192024"/>
                  </a:moveTo>
                  <a:lnTo>
                    <a:pt x="368808" y="32004"/>
                  </a:lnTo>
                  <a:lnTo>
                    <a:pt x="368808" y="89916"/>
                  </a:lnTo>
                  <a:lnTo>
                    <a:pt x="646176" y="249936"/>
                  </a:lnTo>
                  <a:lnTo>
                    <a:pt x="646176" y="192024"/>
                  </a:lnTo>
                  <a:close/>
                </a:path>
                <a:path w="647700" h="480060">
                  <a:moveTo>
                    <a:pt x="647700" y="422529"/>
                  </a:moveTo>
                  <a:lnTo>
                    <a:pt x="0" y="50292"/>
                  </a:lnTo>
                  <a:lnTo>
                    <a:pt x="0" y="107823"/>
                  </a:lnTo>
                  <a:lnTo>
                    <a:pt x="647700" y="480060"/>
                  </a:lnTo>
                  <a:lnTo>
                    <a:pt x="647700" y="42252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0216" y="2449052"/>
              <a:ext cx="143256" cy="2133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4080" y="3112103"/>
              <a:ext cx="355092" cy="48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573" y="656590"/>
            <a:ext cx="3194812" cy="381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8189" y="4819802"/>
            <a:ext cx="167640" cy="2057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7412" y="1743913"/>
            <a:ext cx="45656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105"/>
              </a:spcBef>
            </a:pPr>
            <a:r>
              <a:rPr sz="2000" b="0" spc="-120" dirty="0">
                <a:solidFill>
                  <a:srgbClr val="876F9F"/>
                </a:solidFill>
                <a:latin typeface="Bahnschrift"/>
                <a:cs typeface="Bahnschrift"/>
              </a:rPr>
              <a:t>Cyber</a:t>
            </a:r>
            <a:r>
              <a:rPr sz="2000" b="0" spc="3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20" dirty="0">
                <a:solidFill>
                  <a:srgbClr val="876F9F"/>
                </a:solidFill>
                <a:latin typeface="Bahnschrift"/>
                <a:cs typeface="Bahnschrift"/>
              </a:rPr>
              <a:t>Security</a:t>
            </a:r>
            <a:r>
              <a:rPr sz="2000" b="0" spc="3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0" dirty="0">
                <a:solidFill>
                  <a:srgbClr val="876F9F"/>
                </a:solidFill>
                <a:latin typeface="Bahnschrift"/>
                <a:cs typeface="Bahnschrift"/>
              </a:rPr>
              <a:t>is</a:t>
            </a:r>
            <a:r>
              <a:rPr sz="2000" b="0" spc="-1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75" dirty="0">
                <a:solidFill>
                  <a:srgbClr val="876F9F"/>
                </a:solidFill>
                <a:latin typeface="Bahnschrift"/>
                <a:cs typeface="Bahnschrift"/>
              </a:rPr>
              <a:t>the</a:t>
            </a:r>
            <a:r>
              <a:rPr sz="2000" b="0" spc="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25" dirty="0">
                <a:solidFill>
                  <a:srgbClr val="876F9F"/>
                </a:solidFill>
                <a:latin typeface="Bahnschrift"/>
                <a:cs typeface="Bahnschrift"/>
              </a:rPr>
              <a:t>technology</a:t>
            </a:r>
            <a:r>
              <a:rPr sz="2000" b="0" spc="4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00" dirty="0">
                <a:solidFill>
                  <a:srgbClr val="876F9F"/>
                </a:solidFill>
                <a:latin typeface="Bahnschrift"/>
                <a:cs typeface="Bahnschrift"/>
              </a:rPr>
              <a:t>and</a:t>
            </a:r>
            <a:r>
              <a:rPr sz="2000" b="0" spc="-1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40" dirty="0">
                <a:solidFill>
                  <a:srgbClr val="876F9F"/>
                </a:solidFill>
                <a:latin typeface="Bahnschrift"/>
                <a:cs typeface="Bahnschrift"/>
              </a:rPr>
              <a:t>process </a:t>
            </a:r>
            <a:r>
              <a:rPr sz="2000" b="0" spc="-70" dirty="0">
                <a:solidFill>
                  <a:srgbClr val="876F9F"/>
                </a:solidFill>
                <a:latin typeface="Bahnschrift"/>
                <a:cs typeface="Bahnschrift"/>
              </a:rPr>
              <a:t>that</a:t>
            </a:r>
            <a:r>
              <a:rPr sz="2000" b="0" spc="3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0" dirty="0">
                <a:solidFill>
                  <a:srgbClr val="876F9F"/>
                </a:solidFill>
                <a:latin typeface="Bahnschrift"/>
                <a:cs typeface="Bahnschrift"/>
              </a:rPr>
              <a:t>is</a:t>
            </a:r>
            <a:r>
              <a:rPr sz="2000" b="0" spc="-4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20" dirty="0">
                <a:solidFill>
                  <a:srgbClr val="876F9F"/>
                </a:solidFill>
                <a:latin typeface="Bahnschrift"/>
                <a:cs typeface="Bahnschrift"/>
              </a:rPr>
              <a:t>designed</a:t>
            </a:r>
            <a:r>
              <a:rPr sz="2000" b="0" spc="-30" dirty="0">
                <a:solidFill>
                  <a:srgbClr val="876F9F"/>
                </a:solidFill>
                <a:latin typeface="Bahnschrift"/>
                <a:cs typeface="Bahnschrift"/>
              </a:rPr>
              <a:t> to</a:t>
            </a:r>
            <a:r>
              <a:rPr sz="2000" b="0" spc="-45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14" dirty="0">
                <a:solidFill>
                  <a:srgbClr val="876F9F"/>
                </a:solidFill>
                <a:latin typeface="Bahnschrift"/>
                <a:cs typeface="Bahnschrift"/>
              </a:rPr>
              <a:t>protect</a:t>
            </a:r>
            <a:r>
              <a:rPr sz="2000" b="0" spc="6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35" dirty="0">
                <a:solidFill>
                  <a:srgbClr val="876F9F"/>
                </a:solidFill>
                <a:latin typeface="Bahnschrift"/>
                <a:cs typeface="Bahnschrift"/>
              </a:rPr>
              <a:t>networks</a:t>
            </a:r>
            <a:r>
              <a:rPr sz="2000" b="0" spc="-6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25" dirty="0">
                <a:solidFill>
                  <a:srgbClr val="876F9F"/>
                </a:solidFill>
                <a:latin typeface="Bahnschrift"/>
                <a:cs typeface="Bahnschrift"/>
              </a:rPr>
              <a:t>and </a:t>
            </a:r>
            <a:r>
              <a:rPr sz="2000" b="0" spc="-110" dirty="0">
                <a:solidFill>
                  <a:srgbClr val="876F9F"/>
                </a:solidFill>
                <a:latin typeface="Bahnschrift"/>
                <a:cs typeface="Bahnschrift"/>
              </a:rPr>
              <a:t>devices</a:t>
            </a:r>
            <a:r>
              <a:rPr sz="2000" b="0" spc="-4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95" dirty="0">
                <a:solidFill>
                  <a:srgbClr val="876F9F"/>
                </a:solidFill>
                <a:latin typeface="Bahnschrift"/>
                <a:cs typeface="Bahnschrift"/>
              </a:rPr>
              <a:t>from</a:t>
            </a:r>
            <a:r>
              <a:rPr sz="2000" b="0" spc="-10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95" dirty="0">
                <a:solidFill>
                  <a:srgbClr val="876F9F"/>
                </a:solidFill>
                <a:latin typeface="Bahnschrift"/>
                <a:cs typeface="Bahnschrift"/>
              </a:rPr>
              <a:t>attack,</a:t>
            </a:r>
            <a:r>
              <a:rPr sz="2000" b="0" spc="6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30" dirty="0">
                <a:solidFill>
                  <a:srgbClr val="876F9F"/>
                </a:solidFill>
                <a:latin typeface="Bahnschrift"/>
                <a:cs typeface="Bahnschrift"/>
              </a:rPr>
              <a:t>damage,</a:t>
            </a:r>
            <a:r>
              <a:rPr sz="2000" b="0" spc="5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80" dirty="0">
                <a:solidFill>
                  <a:srgbClr val="876F9F"/>
                </a:solidFill>
                <a:latin typeface="Bahnschrift"/>
                <a:cs typeface="Bahnschrift"/>
              </a:rPr>
              <a:t>or</a:t>
            </a:r>
            <a:r>
              <a:rPr sz="2000" b="0" spc="30" dirty="0">
                <a:solidFill>
                  <a:srgbClr val="876F9F"/>
                </a:solidFill>
                <a:latin typeface="Bahnschrift"/>
                <a:cs typeface="Bahnschrift"/>
              </a:rPr>
              <a:t> </a:t>
            </a:r>
            <a:r>
              <a:rPr sz="2000" b="0" spc="-114" dirty="0">
                <a:solidFill>
                  <a:srgbClr val="876F9F"/>
                </a:solidFill>
                <a:latin typeface="Bahnschrift"/>
                <a:cs typeface="Bahnschrift"/>
              </a:rPr>
              <a:t>unauthorized </a:t>
            </a:r>
            <a:r>
              <a:rPr sz="2000" b="0" spc="-10" dirty="0">
                <a:solidFill>
                  <a:srgbClr val="876F9F"/>
                </a:solidFill>
                <a:latin typeface="Bahnschrift"/>
                <a:cs typeface="Bahnschrift"/>
              </a:rPr>
              <a:t>access.</a:t>
            </a:r>
            <a:endParaRPr sz="20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8035" y="1476755"/>
            <a:ext cx="4594860" cy="344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1236" y="4819802"/>
            <a:ext cx="152400" cy="2057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5916" y="1981961"/>
            <a:ext cx="17697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7040" marR="5080" indent="-43434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Protection</a:t>
            </a:r>
            <a:r>
              <a:rPr sz="1600" b="1" spc="-30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of</a:t>
            </a:r>
            <a:r>
              <a:rPr sz="1600" b="1" spc="-55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876F9F"/>
                </a:solidFill>
                <a:latin typeface="Arial"/>
                <a:cs typeface="Arial"/>
              </a:rPr>
              <a:t>your </a:t>
            </a:r>
            <a:r>
              <a:rPr sz="1600" b="1" spc="-10" dirty="0">
                <a:solidFill>
                  <a:srgbClr val="876F9F"/>
                </a:solidFill>
                <a:latin typeface="Arial"/>
                <a:cs typeface="Arial"/>
              </a:rPr>
              <a:t>business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0434" y="2047493"/>
            <a:ext cx="11836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764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876F9F"/>
                </a:solidFill>
                <a:latin typeface="Arial"/>
                <a:cs typeface="Arial"/>
              </a:rPr>
              <a:t>Increase productivity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48704" y="1983485"/>
            <a:ext cx="17729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2425" marR="5080" indent="-34036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876F9F"/>
                </a:solidFill>
                <a:latin typeface="Arial"/>
                <a:cs typeface="Arial"/>
              </a:rPr>
              <a:t>Inspires</a:t>
            </a:r>
            <a:r>
              <a:rPr sz="1600" spc="-60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876F9F"/>
                </a:solidFill>
                <a:latin typeface="Arial"/>
                <a:cs typeface="Arial"/>
              </a:rPr>
              <a:t>customer confidence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7217" y="4339844"/>
            <a:ext cx="18903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Stops</a:t>
            </a:r>
            <a:r>
              <a:rPr sz="1600" b="1" spc="-50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your</a:t>
            </a:r>
            <a:r>
              <a:rPr sz="1600" b="1" spc="-20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876F9F"/>
                </a:solidFill>
                <a:latin typeface="Arial"/>
                <a:cs typeface="Arial"/>
              </a:rPr>
              <a:t>website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from</a:t>
            </a:r>
            <a:r>
              <a:rPr sz="1600" b="1" spc="-45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876F9F"/>
                </a:solidFill>
                <a:latin typeface="Arial"/>
                <a:cs typeface="Arial"/>
              </a:rPr>
              <a:t>crashing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9729" y="4339844"/>
            <a:ext cx="20110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Protection</a:t>
            </a:r>
            <a:r>
              <a:rPr sz="1600" b="1" spc="-40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for</a:t>
            </a:r>
            <a:r>
              <a:rPr sz="1600" b="1" spc="-55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876F9F"/>
                </a:solidFill>
                <a:latin typeface="Arial"/>
                <a:cs typeface="Arial"/>
              </a:rPr>
              <a:t>your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customers</a:t>
            </a:r>
            <a:r>
              <a:rPr sz="1600" b="1" spc="-45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876F9F"/>
                </a:solidFill>
                <a:latin typeface="Arial"/>
                <a:cs typeface="Arial"/>
              </a:rPr>
              <a:t>or</a:t>
            </a:r>
            <a:r>
              <a:rPr sz="1600" b="1" spc="-55" dirty="0">
                <a:solidFill>
                  <a:srgbClr val="876F9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876F9F"/>
                </a:solidFill>
                <a:latin typeface="Arial"/>
                <a:cs typeface="Arial"/>
              </a:rPr>
              <a:t>clients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655" y="537972"/>
            <a:ext cx="1868424" cy="14142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5367" y="847344"/>
            <a:ext cx="2493264" cy="11048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4492" y="847344"/>
            <a:ext cx="1101852" cy="11048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3600" y="2791967"/>
            <a:ext cx="1857755" cy="15041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1952" y="2791967"/>
            <a:ext cx="1505711" cy="15041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12291" y="1391361"/>
            <a:ext cx="3281679" cy="1423035"/>
            <a:chOff x="812291" y="1391361"/>
            <a:chExt cx="3281679" cy="14230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291" y="1391361"/>
              <a:ext cx="1612011" cy="7638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1850" y="1391361"/>
              <a:ext cx="1991741" cy="7638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291" y="2050415"/>
              <a:ext cx="2572131" cy="7635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76665" y="4819802"/>
            <a:ext cx="170688" cy="2057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642859" y="918972"/>
            <a:ext cx="681355" cy="2713990"/>
          </a:xfrm>
          <a:custGeom>
            <a:avLst/>
            <a:gdLst/>
            <a:ahLst/>
            <a:cxnLst/>
            <a:rect l="l" t="t" r="r" b="b"/>
            <a:pathLst>
              <a:path w="681354" h="2713990">
                <a:moveTo>
                  <a:pt x="508" y="0"/>
                </a:moveTo>
                <a:lnTo>
                  <a:pt x="508" y="319531"/>
                </a:lnTo>
                <a:lnTo>
                  <a:pt x="52578" y="347472"/>
                </a:lnTo>
                <a:lnTo>
                  <a:pt x="95773" y="374007"/>
                </a:lnTo>
                <a:lnTo>
                  <a:pt x="131064" y="402971"/>
                </a:lnTo>
                <a:lnTo>
                  <a:pt x="158448" y="434411"/>
                </a:lnTo>
                <a:lnTo>
                  <a:pt x="177926" y="468375"/>
                </a:lnTo>
                <a:lnTo>
                  <a:pt x="192468" y="506870"/>
                </a:lnTo>
                <a:lnTo>
                  <a:pt x="202914" y="550402"/>
                </a:lnTo>
                <a:lnTo>
                  <a:pt x="209216" y="599053"/>
                </a:lnTo>
                <a:lnTo>
                  <a:pt x="211328" y="652906"/>
                </a:lnTo>
                <a:lnTo>
                  <a:pt x="211328" y="1010411"/>
                </a:lnTo>
                <a:lnTo>
                  <a:pt x="212461" y="1065170"/>
                </a:lnTo>
                <a:lnTo>
                  <a:pt x="215887" y="1117740"/>
                </a:lnTo>
                <a:lnTo>
                  <a:pt x="221642" y="1168127"/>
                </a:lnTo>
                <a:lnTo>
                  <a:pt x="229762" y="1216338"/>
                </a:lnTo>
                <a:lnTo>
                  <a:pt x="240284" y="1262379"/>
                </a:lnTo>
                <a:lnTo>
                  <a:pt x="254400" y="1307495"/>
                </a:lnTo>
                <a:lnTo>
                  <a:pt x="273143" y="1352946"/>
                </a:lnTo>
                <a:lnTo>
                  <a:pt x="296537" y="1398762"/>
                </a:lnTo>
                <a:lnTo>
                  <a:pt x="324607" y="1444975"/>
                </a:lnTo>
                <a:lnTo>
                  <a:pt x="357378" y="1491614"/>
                </a:lnTo>
                <a:lnTo>
                  <a:pt x="317150" y="1506777"/>
                </a:lnTo>
                <a:lnTo>
                  <a:pt x="284257" y="1529095"/>
                </a:lnTo>
                <a:lnTo>
                  <a:pt x="258651" y="1558676"/>
                </a:lnTo>
                <a:lnTo>
                  <a:pt x="240284" y="1595627"/>
                </a:lnTo>
                <a:lnTo>
                  <a:pt x="227429" y="1639996"/>
                </a:lnTo>
                <a:lnTo>
                  <a:pt x="218217" y="1691592"/>
                </a:lnTo>
                <a:lnTo>
                  <a:pt x="212673" y="1750450"/>
                </a:lnTo>
                <a:lnTo>
                  <a:pt x="210820" y="1816608"/>
                </a:lnTo>
                <a:lnTo>
                  <a:pt x="210820" y="2174113"/>
                </a:lnTo>
                <a:lnTo>
                  <a:pt x="208708" y="2225802"/>
                </a:lnTo>
                <a:lnTo>
                  <a:pt x="202406" y="2267870"/>
                </a:lnTo>
                <a:lnTo>
                  <a:pt x="177419" y="2322957"/>
                </a:lnTo>
                <a:lnTo>
                  <a:pt x="130270" y="2338260"/>
                </a:lnTo>
                <a:lnTo>
                  <a:pt x="95051" y="2329529"/>
                </a:lnTo>
                <a:lnTo>
                  <a:pt x="52070" y="2309748"/>
                </a:lnTo>
                <a:lnTo>
                  <a:pt x="0" y="2281935"/>
                </a:lnTo>
                <a:lnTo>
                  <a:pt x="0" y="2601467"/>
                </a:lnTo>
                <a:lnTo>
                  <a:pt x="41783" y="2623819"/>
                </a:lnTo>
                <a:lnTo>
                  <a:pt x="92560" y="2649776"/>
                </a:lnTo>
                <a:lnTo>
                  <a:pt x="139881" y="2671271"/>
                </a:lnTo>
                <a:lnTo>
                  <a:pt x="183734" y="2688321"/>
                </a:lnTo>
                <a:lnTo>
                  <a:pt x="224106" y="2700946"/>
                </a:lnTo>
                <a:lnTo>
                  <a:pt x="303565" y="2713976"/>
                </a:lnTo>
                <a:lnTo>
                  <a:pt x="341407" y="2712608"/>
                </a:lnTo>
                <a:lnTo>
                  <a:pt x="402971" y="2691384"/>
                </a:lnTo>
                <a:lnTo>
                  <a:pt x="449341" y="2646965"/>
                </a:lnTo>
                <a:lnTo>
                  <a:pt x="480187" y="2579497"/>
                </a:lnTo>
                <a:lnTo>
                  <a:pt x="490227" y="2539015"/>
                </a:lnTo>
                <a:lnTo>
                  <a:pt x="497458" y="2493581"/>
                </a:lnTo>
                <a:lnTo>
                  <a:pt x="501832" y="2443194"/>
                </a:lnTo>
                <a:lnTo>
                  <a:pt x="503300" y="2387854"/>
                </a:lnTo>
                <a:lnTo>
                  <a:pt x="503300" y="1981961"/>
                </a:lnTo>
                <a:lnTo>
                  <a:pt x="505882" y="1929522"/>
                </a:lnTo>
                <a:lnTo>
                  <a:pt x="513667" y="1885346"/>
                </a:lnTo>
                <a:lnTo>
                  <a:pt x="526714" y="1849409"/>
                </a:lnTo>
                <a:lnTo>
                  <a:pt x="569348" y="1803852"/>
                </a:lnTo>
                <a:lnTo>
                  <a:pt x="600043" y="1798351"/>
                </a:lnTo>
                <a:lnTo>
                  <a:pt x="637166" y="1805185"/>
                </a:lnTo>
                <a:lnTo>
                  <a:pt x="680720" y="1824354"/>
                </a:lnTo>
                <a:lnTo>
                  <a:pt x="681228" y="1506601"/>
                </a:lnTo>
                <a:lnTo>
                  <a:pt x="637603" y="1478980"/>
                </a:lnTo>
                <a:lnTo>
                  <a:pt x="600455" y="1446037"/>
                </a:lnTo>
                <a:lnTo>
                  <a:pt x="569785" y="1407785"/>
                </a:lnTo>
                <a:lnTo>
                  <a:pt x="545592" y="1364233"/>
                </a:lnTo>
                <a:lnTo>
                  <a:pt x="527222" y="1316972"/>
                </a:lnTo>
                <a:lnTo>
                  <a:pt x="514175" y="1267031"/>
                </a:lnTo>
                <a:lnTo>
                  <a:pt x="506390" y="1214447"/>
                </a:lnTo>
                <a:lnTo>
                  <a:pt x="503809" y="1159255"/>
                </a:lnTo>
                <a:lnTo>
                  <a:pt x="503809" y="753363"/>
                </a:lnTo>
                <a:lnTo>
                  <a:pt x="502340" y="696618"/>
                </a:lnTo>
                <a:lnTo>
                  <a:pt x="497967" y="641540"/>
                </a:lnTo>
                <a:lnTo>
                  <a:pt x="490735" y="588271"/>
                </a:lnTo>
                <a:lnTo>
                  <a:pt x="480695" y="536955"/>
                </a:lnTo>
                <a:lnTo>
                  <a:pt x="467326" y="485999"/>
                </a:lnTo>
                <a:lnTo>
                  <a:pt x="450040" y="436578"/>
                </a:lnTo>
                <a:lnTo>
                  <a:pt x="428777" y="388705"/>
                </a:lnTo>
                <a:lnTo>
                  <a:pt x="403479" y="342391"/>
                </a:lnTo>
                <a:lnTo>
                  <a:pt x="375042" y="298065"/>
                </a:lnTo>
                <a:lnTo>
                  <a:pt x="341915" y="254857"/>
                </a:lnTo>
                <a:lnTo>
                  <a:pt x="304073" y="212840"/>
                </a:lnTo>
                <a:lnTo>
                  <a:pt x="261493" y="172085"/>
                </a:lnTo>
                <a:lnTo>
                  <a:pt x="224614" y="140687"/>
                </a:lnTo>
                <a:lnTo>
                  <a:pt x="184242" y="110033"/>
                </a:lnTo>
                <a:lnTo>
                  <a:pt x="140389" y="80105"/>
                </a:lnTo>
                <a:lnTo>
                  <a:pt x="93068" y="50884"/>
                </a:lnTo>
                <a:lnTo>
                  <a:pt x="42291" y="22351"/>
                </a:lnTo>
                <a:lnTo>
                  <a:pt x="508" y="0"/>
                </a:lnTo>
                <a:close/>
              </a:path>
            </a:pathLst>
          </a:custGeom>
          <a:solidFill>
            <a:srgbClr val="FFFFFF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739128" y="678352"/>
            <a:ext cx="1388745" cy="3090545"/>
            <a:chOff x="6739128" y="678352"/>
            <a:chExt cx="1388745" cy="3090545"/>
          </a:xfrm>
        </p:grpSpPr>
        <p:sp>
          <p:nvSpPr>
            <p:cNvPr id="12" name="object 12"/>
            <p:cNvSpPr/>
            <p:nvPr/>
          </p:nvSpPr>
          <p:spPr>
            <a:xfrm>
              <a:off x="6739128" y="678352"/>
              <a:ext cx="683260" cy="2714625"/>
            </a:xfrm>
            <a:custGeom>
              <a:avLst/>
              <a:gdLst/>
              <a:ahLst/>
              <a:cxnLst/>
              <a:rect l="l" t="t" r="r" b="b"/>
              <a:pathLst>
                <a:path w="683259" h="2714625">
                  <a:moveTo>
                    <a:pt x="377354" y="0"/>
                  </a:moveTo>
                  <a:lnTo>
                    <a:pt x="306230" y="8901"/>
                  </a:lnTo>
                  <a:lnTo>
                    <a:pt x="252446" y="42035"/>
                  </a:lnTo>
                  <a:lnTo>
                    <a:pt x="214762" y="98494"/>
                  </a:lnTo>
                  <a:lnTo>
                    <a:pt x="201422" y="135082"/>
                  </a:lnTo>
                  <a:lnTo>
                    <a:pt x="191381" y="175583"/>
                  </a:lnTo>
                  <a:lnTo>
                    <a:pt x="184150" y="221061"/>
                  </a:lnTo>
                  <a:lnTo>
                    <a:pt x="179776" y="271492"/>
                  </a:lnTo>
                  <a:lnTo>
                    <a:pt x="178307" y="326852"/>
                  </a:lnTo>
                  <a:lnTo>
                    <a:pt x="178307" y="732744"/>
                  </a:lnTo>
                  <a:lnTo>
                    <a:pt x="175724" y="785129"/>
                  </a:lnTo>
                  <a:lnTo>
                    <a:pt x="167925" y="829311"/>
                  </a:lnTo>
                  <a:lnTo>
                    <a:pt x="154840" y="865278"/>
                  </a:lnTo>
                  <a:lnTo>
                    <a:pt x="112111" y="910780"/>
                  </a:lnTo>
                  <a:lnTo>
                    <a:pt x="81359" y="916243"/>
                  </a:lnTo>
                  <a:lnTo>
                    <a:pt x="44154" y="909395"/>
                  </a:lnTo>
                  <a:lnTo>
                    <a:pt x="507" y="890224"/>
                  </a:lnTo>
                  <a:lnTo>
                    <a:pt x="0" y="1207470"/>
                  </a:lnTo>
                  <a:lnTo>
                    <a:pt x="43701" y="1235164"/>
                  </a:lnTo>
                  <a:lnTo>
                    <a:pt x="80914" y="1268144"/>
                  </a:lnTo>
                  <a:lnTo>
                    <a:pt x="111674" y="1306411"/>
                  </a:lnTo>
                  <a:lnTo>
                    <a:pt x="136017" y="1349964"/>
                  </a:lnTo>
                  <a:lnTo>
                    <a:pt x="154386" y="1397226"/>
                  </a:lnTo>
                  <a:lnTo>
                    <a:pt x="167433" y="1447166"/>
                  </a:lnTo>
                  <a:lnTo>
                    <a:pt x="175218" y="1499750"/>
                  </a:lnTo>
                  <a:lnTo>
                    <a:pt x="177800" y="1554942"/>
                  </a:lnTo>
                  <a:lnTo>
                    <a:pt x="177800" y="1960834"/>
                  </a:lnTo>
                  <a:lnTo>
                    <a:pt x="179270" y="2017561"/>
                  </a:lnTo>
                  <a:lnTo>
                    <a:pt x="183657" y="2072610"/>
                  </a:lnTo>
                  <a:lnTo>
                    <a:pt x="190926" y="2125872"/>
                  </a:lnTo>
                  <a:lnTo>
                    <a:pt x="201041" y="2177242"/>
                  </a:lnTo>
                  <a:lnTo>
                    <a:pt x="214326" y="2228326"/>
                  </a:lnTo>
                  <a:lnTo>
                    <a:pt x="231314" y="2277588"/>
                  </a:lnTo>
                  <a:lnTo>
                    <a:pt x="251993" y="2325064"/>
                  </a:lnTo>
                  <a:lnTo>
                    <a:pt x="276351" y="2370790"/>
                  </a:lnTo>
                  <a:lnTo>
                    <a:pt x="305722" y="2415563"/>
                  </a:lnTo>
                  <a:lnTo>
                    <a:pt x="339201" y="2458848"/>
                  </a:lnTo>
                  <a:lnTo>
                    <a:pt x="376846" y="2500681"/>
                  </a:lnTo>
                  <a:lnTo>
                    <a:pt x="418719" y="2541097"/>
                  </a:lnTo>
                  <a:lnTo>
                    <a:pt x="456421" y="2572733"/>
                  </a:lnTo>
                  <a:lnTo>
                    <a:pt x="497440" y="2603626"/>
                  </a:lnTo>
                  <a:lnTo>
                    <a:pt x="541769" y="2633762"/>
                  </a:lnTo>
                  <a:lnTo>
                    <a:pt x="589402" y="2663131"/>
                  </a:lnTo>
                  <a:lnTo>
                    <a:pt x="640333" y="2691719"/>
                  </a:lnTo>
                  <a:lnTo>
                    <a:pt x="682244" y="2714071"/>
                  </a:lnTo>
                  <a:lnTo>
                    <a:pt x="682244" y="2394539"/>
                  </a:lnTo>
                  <a:lnTo>
                    <a:pt x="630047" y="2366599"/>
                  </a:lnTo>
                  <a:lnTo>
                    <a:pt x="586815" y="2340264"/>
                  </a:lnTo>
                  <a:lnTo>
                    <a:pt x="551084" y="2311179"/>
                  </a:lnTo>
                  <a:lnTo>
                    <a:pt x="522926" y="2279356"/>
                  </a:lnTo>
                  <a:lnTo>
                    <a:pt x="502412" y="2244806"/>
                  </a:lnTo>
                  <a:lnTo>
                    <a:pt x="488596" y="2206845"/>
                  </a:lnTo>
                  <a:lnTo>
                    <a:pt x="478758" y="2163621"/>
                  </a:lnTo>
                  <a:lnTo>
                    <a:pt x="472872" y="2115111"/>
                  </a:lnTo>
                  <a:lnTo>
                    <a:pt x="470916" y="2061291"/>
                  </a:lnTo>
                  <a:lnTo>
                    <a:pt x="470916" y="1703786"/>
                  </a:lnTo>
                  <a:lnTo>
                    <a:pt x="469781" y="1649015"/>
                  </a:lnTo>
                  <a:lnTo>
                    <a:pt x="466348" y="1596421"/>
                  </a:lnTo>
                  <a:lnTo>
                    <a:pt x="460574" y="1546015"/>
                  </a:lnTo>
                  <a:lnTo>
                    <a:pt x="452416" y="1497810"/>
                  </a:lnTo>
                  <a:lnTo>
                    <a:pt x="441832" y="1451818"/>
                  </a:lnTo>
                  <a:lnTo>
                    <a:pt x="427715" y="1406702"/>
                  </a:lnTo>
                  <a:lnTo>
                    <a:pt x="408965" y="1361252"/>
                  </a:lnTo>
                  <a:lnTo>
                    <a:pt x="385551" y="1315435"/>
                  </a:lnTo>
                  <a:lnTo>
                    <a:pt x="357444" y="1269222"/>
                  </a:lnTo>
                  <a:lnTo>
                    <a:pt x="324612" y="1222583"/>
                  </a:lnTo>
                  <a:lnTo>
                    <a:pt x="364912" y="1207365"/>
                  </a:lnTo>
                  <a:lnTo>
                    <a:pt x="397843" y="1184943"/>
                  </a:lnTo>
                  <a:lnTo>
                    <a:pt x="423463" y="1155307"/>
                  </a:lnTo>
                  <a:lnTo>
                    <a:pt x="441832" y="1118443"/>
                  </a:lnTo>
                  <a:lnTo>
                    <a:pt x="454761" y="1074148"/>
                  </a:lnTo>
                  <a:lnTo>
                    <a:pt x="464010" y="1022590"/>
                  </a:lnTo>
                  <a:lnTo>
                    <a:pt x="469568" y="963745"/>
                  </a:lnTo>
                  <a:lnTo>
                    <a:pt x="471424" y="897590"/>
                  </a:lnTo>
                  <a:lnTo>
                    <a:pt x="471424" y="540085"/>
                  </a:lnTo>
                  <a:lnTo>
                    <a:pt x="473434" y="488382"/>
                  </a:lnTo>
                  <a:lnTo>
                    <a:pt x="479409" y="446216"/>
                  </a:lnTo>
                  <a:lnTo>
                    <a:pt x="502920" y="390352"/>
                  </a:lnTo>
                  <a:lnTo>
                    <a:pt x="551592" y="376080"/>
                  </a:lnTo>
                  <a:lnTo>
                    <a:pt x="587323" y="385083"/>
                  </a:lnTo>
                  <a:lnTo>
                    <a:pt x="630554" y="404957"/>
                  </a:lnTo>
                  <a:lnTo>
                    <a:pt x="682751" y="432770"/>
                  </a:lnTo>
                  <a:lnTo>
                    <a:pt x="682751" y="113238"/>
                  </a:lnTo>
                  <a:lnTo>
                    <a:pt x="640842" y="90886"/>
                  </a:lnTo>
                  <a:lnTo>
                    <a:pt x="589910" y="64823"/>
                  </a:lnTo>
                  <a:lnTo>
                    <a:pt x="542277" y="43168"/>
                  </a:lnTo>
                  <a:lnTo>
                    <a:pt x="497948" y="25909"/>
                  </a:lnTo>
                  <a:lnTo>
                    <a:pt x="456929" y="13032"/>
                  </a:lnTo>
                  <a:lnTo>
                    <a:pt x="419226" y="4526"/>
                  </a:lnTo>
                  <a:lnTo>
                    <a:pt x="377354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6264" y="1056131"/>
              <a:ext cx="681227" cy="271245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297423" y="734568"/>
            <a:ext cx="998219" cy="2318385"/>
            <a:chOff x="5297423" y="734568"/>
            <a:chExt cx="998219" cy="231838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734568"/>
              <a:ext cx="998220" cy="23180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58028" y="1441703"/>
              <a:ext cx="643255" cy="934719"/>
            </a:xfrm>
            <a:custGeom>
              <a:avLst/>
              <a:gdLst/>
              <a:ahLst/>
              <a:cxnLst/>
              <a:rect l="l" t="t" r="r" b="b"/>
              <a:pathLst>
                <a:path w="643254" h="934719">
                  <a:moveTo>
                    <a:pt x="643128" y="667004"/>
                  </a:moveTo>
                  <a:lnTo>
                    <a:pt x="0" y="323088"/>
                  </a:lnTo>
                  <a:lnTo>
                    <a:pt x="0" y="590296"/>
                  </a:lnTo>
                  <a:lnTo>
                    <a:pt x="643128" y="934212"/>
                  </a:lnTo>
                  <a:lnTo>
                    <a:pt x="643128" y="667004"/>
                  </a:lnTo>
                  <a:close/>
                </a:path>
                <a:path w="643254" h="934719">
                  <a:moveTo>
                    <a:pt x="643128" y="344805"/>
                  </a:moveTo>
                  <a:lnTo>
                    <a:pt x="0" y="0"/>
                  </a:lnTo>
                  <a:lnTo>
                    <a:pt x="0" y="62611"/>
                  </a:lnTo>
                  <a:lnTo>
                    <a:pt x="643128" y="406908"/>
                  </a:lnTo>
                  <a:lnTo>
                    <a:pt x="643128" y="344805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84620" y="815512"/>
            <a:ext cx="841248" cy="3963751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558028" y="1563624"/>
            <a:ext cx="556260" cy="360045"/>
          </a:xfrm>
          <a:custGeom>
            <a:avLst/>
            <a:gdLst/>
            <a:ahLst/>
            <a:cxnLst/>
            <a:rect l="l" t="t" r="r" b="b"/>
            <a:pathLst>
              <a:path w="556260" h="360044">
                <a:moveTo>
                  <a:pt x="0" y="0"/>
                </a:moveTo>
                <a:lnTo>
                  <a:pt x="0" y="61975"/>
                </a:lnTo>
                <a:lnTo>
                  <a:pt x="556260" y="359663"/>
                </a:lnTo>
                <a:lnTo>
                  <a:pt x="556260" y="2976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454396" y="734568"/>
            <a:ext cx="841375" cy="701040"/>
            <a:chOff x="5454396" y="734568"/>
            <a:chExt cx="841375" cy="701040"/>
          </a:xfrm>
        </p:grpSpPr>
        <p:sp>
          <p:nvSpPr>
            <p:cNvPr id="20" name="object 20"/>
            <p:cNvSpPr/>
            <p:nvPr/>
          </p:nvSpPr>
          <p:spPr>
            <a:xfrm>
              <a:off x="5454396" y="734568"/>
              <a:ext cx="841375" cy="701040"/>
            </a:xfrm>
            <a:custGeom>
              <a:avLst/>
              <a:gdLst/>
              <a:ahLst/>
              <a:cxnLst/>
              <a:rect l="l" t="t" r="r" b="b"/>
              <a:pathLst>
                <a:path w="841375" h="701040">
                  <a:moveTo>
                    <a:pt x="0" y="0"/>
                  </a:moveTo>
                  <a:lnTo>
                    <a:pt x="0" y="250571"/>
                  </a:lnTo>
                  <a:lnTo>
                    <a:pt x="841248" y="701040"/>
                  </a:lnTo>
                  <a:lnTo>
                    <a:pt x="841248" y="450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8028" y="870202"/>
              <a:ext cx="106680" cy="14783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484620" y="2461260"/>
            <a:ext cx="988060" cy="1571625"/>
            <a:chOff x="6484620" y="2461260"/>
            <a:chExt cx="988060" cy="1571625"/>
          </a:xfrm>
        </p:grpSpPr>
        <p:sp>
          <p:nvSpPr>
            <p:cNvPr id="23" name="object 23"/>
            <p:cNvSpPr/>
            <p:nvPr/>
          </p:nvSpPr>
          <p:spPr>
            <a:xfrm>
              <a:off x="6803136" y="3003804"/>
              <a:ext cx="669290" cy="528955"/>
            </a:xfrm>
            <a:custGeom>
              <a:avLst/>
              <a:gdLst/>
              <a:ahLst/>
              <a:cxnLst/>
              <a:rect l="l" t="t" r="r" b="b"/>
              <a:pathLst>
                <a:path w="669290" h="528954">
                  <a:moveTo>
                    <a:pt x="508" y="0"/>
                  </a:moveTo>
                  <a:lnTo>
                    <a:pt x="0" y="171450"/>
                  </a:lnTo>
                  <a:lnTo>
                    <a:pt x="669036" y="528827"/>
                  </a:lnTo>
                  <a:lnTo>
                    <a:pt x="669036" y="35737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84620" y="2461259"/>
              <a:ext cx="841375" cy="1571625"/>
            </a:xfrm>
            <a:custGeom>
              <a:avLst/>
              <a:gdLst/>
              <a:ahLst/>
              <a:cxnLst/>
              <a:rect l="l" t="t" r="r" b="b"/>
              <a:pathLst>
                <a:path w="841375" h="1571625">
                  <a:moveTo>
                    <a:pt x="658368" y="1509242"/>
                  </a:moveTo>
                  <a:lnTo>
                    <a:pt x="102108" y="1211580"/>
                  </a:lnTo>
                  <a:lnTo>
                    <a:pt x="102108" y="1273556"/>
                  </a:lnTo>
                  <a:lnTo>
                    <a:pt x="658368" y="1571244"/>
                  </a:lnTo>
                  <a:lnTo>
                    <a:pt x="658368" y="1509242"/>
                  </a:lnTo>
                  <a:close/>
                </a:path>
                <a:path w="841375" h="1571625">
                  <a:moveTo>
                    <a:pt x="746760" y="1443837"/>
                  </a:moveTo>
                  <a:lnTo>
                    <a:pt x="102108" y="1100328"/>
                  </a:lnTo>
                  <a:lnTo>
                    <a:pt x="102108" y="1162685"/>
                  </a:lnTo>
                  <a:lnTo>
                    <a:pt x="746760" y="1505712"/>
                  </a:lnTo>
                  <a:lnTo>
                    <a:pt x="746760" y="1443837"/>
                  </a:lnTo>
                  <a:close/>
                </a:path>
                <a:path w="841375" h="1571625">
                  <a:moveTo>
                    <a:pt x="746760" y="1063625"/>
                  </a:moveTo>
                  <a:lnTo>
                    <a:pt x="103632" y="719328"/>
                  </a:lnTo>
                  <a:lnTo>
                    <a:pt x="103632" y="986155"/>
                  </a:lnTo>
                  <a:lnTo>
                    <a:pt x="746760" y="1330452"/>
                  </a:lnTo>
                  <a:lnTo>
                    <a:pt x="746760" y="1063625"/>
                  </a:lnTo>
                  <a:close/>
                </a:path>
                <a:path w="841375" h="1571625">
                  <a:moveTo>
                    <a:pt x="841248" y="450469"/>
                  </a:moveTo>
                  <a:lnTo>
                    <a:pt x="0" y="0"/>
                  </a:lnTo>
                  <a:lnTo>
                    <a:pt x="0" y="250571"/>
                  </a:lnTo>
                  <a:lnTo>
                    <a:pt x="841248" y="701040"/>
                  </a:lnTo>
                  <a:lnTo>
                    <a:pt x="841248" y="450469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8252" y="2598418"/>
              <a:ext cx="106679" cy="14783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879847" y="1938527"/>
            <a:ext cx="1464945" cy="1600200"/>
            <a:chOff x="4879847" y="1938527"/>
            <a:chExt cx="1464945" cy="160020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9847" y="1938527"/>
              <a:ext cx="1464564" cy="1600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009388" y="2391155"/>
              <a:ext cx="958850" cy="611505"/>
            </a:xfrm>
            <a:custGeom>
              <a:avLst/>
              <a:gdLst/>
              <a:ahLst/>
              <a:cxnLst/>
              <a:rect l="l" t="t" r="r" b="b"/>
              <a:pathLst>
                <a:path w="958850" h="611505">
                  <a:moveTo>
                    <a:pt x="955548" y="299212"/>
                  </a:moveTo>
                  <a:lnTo>
                    <a:pt x="635508" y="128016"/>
                  </a:lnTo>
                  <a:lnTo>
                    <a:pt x="635508" y="189992"/>
                  </a:lnTo>
                  <a:lnTo>
                    <a:pt x="955548" y="361188"/>
                  </a:lnTo>
                  <a:lnTo>
                    <a:pt x="955548" y="299212"/>
                  </a:lnTo>
                  <a:close/>
                </a:path>
                <a:path w="958850" h="611505">
                  <a:moveTo>
                    <a:pt x="957072" y="486156"/>
                  </a:moveTo>
                  <a:lnTo>
                    <a:pt x="956564" y="424307"/>
                  </a:lnTo>
                  <a:lnTo>
                    <a:pt x="163068" y="0"/>
                  </a:lnTo>
                  <a:lnTo>
                    <a:pt x="163068" y="61849"/>
                  </a:lnTo>
                  <a:lnTo>
                    <a:pt x="957072" y="486156"/>
                  </a:lnTo>
                  <a:close/>
                </a:path>
                <a:path w="958850" h="611505">
                  <a:moveTo>
                    <a:pt x="958596" y="549021"/>
                  </a:moveTo>
                  <a:lnTo>
                    <a:pt x="0" y="35052"/>
                  </a:lnTo>
                  <a:lnTo>
                    <a:pt x="0" y="97155"/>
                  </a:lnTo>
                  <a:lnTo>
                    <a:pt x="958596" y="611124"/>
                  </a:lnTo>
                  <a:lnTo>
                    <a:pt x="958596" y="549021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2659" y="2727981"/>
              <a:ext cx="167639" cy="22855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742688" y="1203958"/>
            <a:ext cx="533400" cy="704215"/>
            <a:chOff x="4742688" y="1203958"/>
            <a:chExt cx="533400" cy="704215"/>
          </a:xfrm>
        </p:grpSpPr>
        <p:sp>
          <p:nvSpPr>
            <p:cNvPr id="31" name="object 31"/>
            <p:cNvSpPr/>
            <p:nvPr/>
          </p:nvSpPr>
          <p:spPr>
            <a:xfrm>
              <a:off x="4831080" y="1278635"/>
              <a:ext cx="358140" cy="563880"/>
            </a:xfrm>
            <a:custGeom>
              <a:avLst/>
              <a:gdLst/>
              <a:ahLst/>
              <a:cxnLst/>
              <a:rect l="l" t="t" r="r" b="b"/>
              <a:pathLst>
                <a:path w="358139" h="563880">
                  <a:moveTo>
                    <a:pt x="0" y="0"/>
                  </a:moveTo>
                  <a:lnTo>
                    <a:pt x="0" y="60578"/>
                  </a:lnTo>
                  <a:lnTo>
                    <a:pt x="193802" y="164464"/>
                  </a:lnTo>
                  <a:lnTo>
                    <a:pt x="199276" y="167727"/>
                  </a:lnTo>
                  <a:lnTo>
                    <a:pt x="227869" y="202660"/>
                  </a:lnTo>
                  <a:lnTo>
                    <a:pt x="232156" y="227711"/>
                  </a:lnTo>
                  <a:lnTo>
                    <a:pt x="230858" y="246340"/>
                  </a:lnTo>
                  <a:lnTo>
                    <a:pt x="227679" y="257587"/>
                  </a:lnTo>
                  <a:lnTo>
                    <a:pt x="223690" y="263358"/>
                  </a:lnTo>
                  <a:lnTo>
                    <a:pt x="219964" y="265556"/>
                  </a:lnTo>
                  <a:lnTo>
                    <a:pt x="215241" y="266074"/>
                  </a:lnTo>
                  <a:lnTo>
                    <a:pt x="209327" y="265033"/>
                  </a:lnTo>
                  <a:lnTo>
                    <a:pt x="202318" y="262538"/>
                  </a:lnTo>
                  <a:lnTo>
                    <a:pt x="194310" y="258699"/>
                  </a:lnTo>
                  <a:lnTo>
                    <a:pt x="115062" y="216408"/>
                  </a:lnTo>
                  <a:lnTo>
                    <a:pt x="101349" y="209917"/>
                  </a:lnTo>
                  <a:lnTo>
                    <a:pt x="85851" y="204962"/>
                  </a:lnTo>
                  <a:lnTo>
                    <a:pt x="69592" y="202745"/>
                  </a:lnTo>
                  <a:lnTo>
                    <a:pt x="53594" y="204469"/>
                  </a:lnTo>
                  <a:lnTo>
                    <a:pt x="38357" y="211903"/>
                  </a:lnTo>
                  <a:lnTo>
                    <a:pt x="26384" y="225551"/>
                  </a:lnTo>
                  <a:lnTo>
                    <a:pt x="18553" y="245868"/>
                  </a:lnTo>
                  <a:lnTo>
                    <a:pt x="15748" y="273303"/>
                  </a:lnTo>
                  <a:lnTo>
                    <a:pt x="18561" y="303829"/>
                  </a:lnTo>
                  <a:lnTo>
                    <a:pt x="38572" y="358546"/>
                  </a:lnTo>
                  <a:lnTo>
                    <a:pt x="70100" y="400456"/>
                  </a:lnTo>
                  <a:lnTo>
                    <a:pt x="101857" y="426273"/>
                  </a:lnTo>
                  <a:lnTo>
                    <a:pt x="358140" y="563879"/>
                  </a:lnTo>
                  <a:lnTo>
                    <a:pt x="358140" y="503300"/>
                  </a:lnTo>
                  <a:lnTo>
                    <a:pt x="114173" y="372999"/>
                  </a:lnTo>
                  <a:lnTo>
                    <a:pt x="113157" y="372617"/>
                  </a:lnTo>
                  <a:lnTo>
                    <a:pt x="107356" y="369401"/>
                  </a:lnTo>
                  <a:lnTo>
                    <a:pt x="77073" y="332898"/>
                  </a:lnTo>
                  <a:lnTo>
                    <a:pt x="72262" y="303784"/>
                  </a:lnTo>
                  <a:lnTo>
                    <a:pt x="73681" y="289028"/>
                  </a:lnTo>
                  <a:lnTo>
                    <a:pt x="77327" y="279463"/>
                  </a:lnTo>
                  <a:lnTo>
                    <a:pt x="82282" y="273994"/>
                  </a:lnTo>
                  <a:lnTo>
                    <a:pt x="87630" y="271525"/>
                  </a:lnTo>
                  <a:lnTo>
                    <a:pt x="94216" y="270817"/>
                  </a:lnTo>
                  <a:lnTo>
                    <a:pt x="101171" y="271764"/>
                  </a:lnTo>
                  <a:lnTo>
                    <a:pt x="107864" y="273829"/>
                  </a:lnTo>
                  <a:lnTo>
                    <a:pt x="113665" y="276478"/>
                  </a:lnTo>
                  <a:lnTo>
                    <a:pt x="114173" y="276987"/>
                  </a:lnTo>
                  <a:lnTo>
                    <a:pt x="193802" y="319786"/>
                  </a:lnTo>
                  <a:lnTo>
                    <a:pt x="206793" y="326092"/>
                  </a:lnTo>
                  <a:lnTo>
                    <a:pt x="222107" y="331565"/>
                  </a:lnTo>
                  <a:lnTo>
                    <a:pt x="238539" y="334323"/>
                  </a:lnTo>
                  <a:lnTo>
                    <a:pt x="254889" y="332486"/>
                  </a:lnTo>
                  <a:lnTo>
                    <a:pt x="269509" y="323861"/>
                  </a:lnTo>
                  <a:lnTo>
                    <a:pt x="280130" y="308737"/>
                  </a:lnTo>
                  <a:lnTo>
                    <a:pt x="286607" y="286944"/>
                  </a:lnTo>
                  <a:lnTo>
                    <a:pt x="288798" y="258317"/>
                  </a:lnTo>
                  <a:lnTo>
                    <a:pt x="286085" y="229927"/>
                  </a:lnTo>
                  <a:lnTo>
                    <a:pt x="266991" y="178290"/>
                  </a:lnTo>
                  <a:lnTo>
                    <a:pt x="237110" y="137783"/>
                  </a:lnTo>
                  <a:lnTo>
                    <a:pt x="206825" y="111930"/>
                  </a:lnTo>
                  <a:lnTo>
                    <a:pt x="193802" y="10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2688" y="1203958"/>
              <a:ext cx="146303" cy="2042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9784" y="1705346"/>
              <a:ext cx="146303" cy="202711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93079" y="3421491"/>
            <a:ext cx="411480" cy="5209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617" y="656590"/>
            <a:ext cx="2786888" cy="381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225" y="1768855"/>
            <a:ext cx="390842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C</a:t>
            </a:r>
            <a:r>
              <a:rPr sz="1800" spc="-145" dirty="0">
                <a:solidFill>
                  <a:srgbClr val="876F9F"/>
                </a:solidFill>
              </a:rPr>
              <a:t>onfidentiality,</a:t>
            </a:r>
            <a:r>
              <a:rPr sz="1800" spc="-150" dirty="0">
                <a:solidFill>
                  <a:srgbClr val="876F9F"/>
                </a:solidFill>
              </a:rPr>
              <a:t> </a:t>
            </a:r>
            <a:r>
              <a:rPr sz="2400" spc="-190" dirty="0"/>
              <a:t>I</a:t>
            </a:r>
            <a:r>
              <a:rPr sz="1800" spc="-190" dirty="0">
                <a:solidFill>
                  <a:srgbClr val="876F9F"/>
                </a:solidFill>
              </a:rPr>
              <a:t>ntegrity,</a:t>
            </a:r>
            <a:r>
              <a:rPr sz="1800" spc="-145" dirty="0">
                <a:solidFill>
                  <a:srgbClr val="876F9F"/>
                </a:solidFill>
              </a:rPr>
              <a:t> </a:t>
            </a:r>
            <a:r>
              <a:rPr sz="2400" spc="-65" dirty="0"/>
              <a:t>A</a:t>
            </a:r>
            <a:r>
              <a:rPr sz="1800" spc="-65" dirty="0">
                <a:solidFill>
                  <a:srgbClr val="876F9F"/>
                </a:solidFill>
              </a:rPr>
              <a:t>vailability</a:t>
            </a:r>
            <a:endParaRPr sz="1800"/>
          </a:p>
          <a:p>
            <a:pPr marL="12700" marR="5080">
              <a:lnSpc>
                <a:spcPct val="100000"/>
              </a:lnSpc>
            </a:pPr>
            <a:r>
              <a:rPr sz="1800" spc="-175" dirty="0">
                <a:solidFill>
                  <a:srgbClr val="876F9F"/>
                </a:solidFill>
              </a:rPr>
              <a:t>have</a:t>
            </a:r>
            <a:r>
              <a:rPr sz="1800" spc="-210" dirty="0">
                <a:solidFill>
                  <a:srgbClr val="876F9F"/>
                </a:solidFill>
              </a:rPr>
              <a:t> </a:t>
            </a:r>
            <a:r>
              <a:rPr sz="1800" spc="-145" dirty="0">
                <a:solidFill>
                  <a:srgbClr val="876F9F"/>
                </a:solidFill>
              </a:rPr>
              <a:t>served</a:t>
            </a:r>
            <a:r>
              <a:rPr sz="1800" spc="-195" dirty="0">
                <a:solidFill>
                  <a:srgbClr val="876F9F"/>
                </a:solidFill>
              </a:rPr>
              <a:t> </a:t>
            </a:r>
            <a:r>
              <a:rPr sz="1800" spc="-110" dirty="0">
                <a:solidFill>
                  <a:srgbClr val="876F9F"/>
                </a:solidFill>
              </a:rPr>
              <a:t>as</a:t>
            </a:r>
            <a:r>
              <a:rPr sz="1800" spc="-180" dirty="0">
                <a:solidFill>
                  <a:srgbClr val="876F9F"/>
                </a:solidFill>
              </a:rPr>
              <a:t> </a:t>
            </a:r>
            <a:r>
              <a:rPr sz="1800" spc="-145" dirty="0">
                <a:solidFill>
                  <a:srgbClr val="876F9F"/>
                </a:solidFill>
              </a:rPr>
              <a:t>the</a:t>
            </a:r>
            <a:r>
              <a:rPr sz="1800" spc="-190" dirty="0">
                <a:solidFill>
                  <a:srgbClr val="876F9F"/>
                </a:solidFill>
              </a:rPr>
              <a:t> </a:t>
            </a:r>
            <a:r>
              <a:rPr sz="1800" spc="-155" dirty="0">
                <a:solidFill>
                  <a:srgbClr val="876F9F"/>
                </a:solidFill>
              </a:rPr>
              <a:t>industry</a:t>
            </a:r>
            <a:r>
              <a:rPr sz="1800" spc="-195" dirty="0">
                <a:solidFill>
                  <a:srgbClr val="876F9F"/>
                </a:solidFill>
              </a:rPr>
              <a:t> </a:t>
            </a:r>
            <a:r>
              <a:rPr sz="1800" spc="-160" dirty="0">
                <a:solidFill>
                  <a:srgbClr val="876F9F"/>
                </a:solidFill>
              </a:rPr>
              <a:t>standard</a:t>
            </a:r>
            <a:r>
              <a:rPr sz="1800" spc="-204" dirty="0">
                <a:solidFill>
                  <a:srgbClr val="876F9F"/>
                </a:solidFill>
              </a:rPr>
              <a:t> </a:t>
            </a:r>
            <a:r>
              <a:rPr sz="1800" spc="-40" dirty="0">
                <a:solidFill>
                  <a:srgbClr val="876F9F"/>
                </a:solidFill>
              </a:rPr>
              <a:t>for </a:t>
            </a:r>
            <a:r>
              <a:rPr sz="1800" spc="-165" dirty="0">
                <a:solidFill>
                  <a:srgbClr val="876F9F"/>
                </a:solidFill>
              </a:rPr>
              <a:t>Computer</a:t>
            </a:r>
            <a:r>
              <a:rPr sz="1800" spc="-175" dirty="0">
                <a:solidFill>
                  <a:srgbClr val="876F9F"/>
                </a:solidFill>
              </a:rPr>
              <a:t> </a:t>
            </a:r>
            <a:r>
              <a:rPr sz="1800" spc="-135" dirty="0">
                <a:solidFill>
                  <a:srgbClr val="876F9F"/>
                </a:solidFill>
              </a:rPr>
              <a:t>Security</a:t>
            </a:r>
            <a:r>
              <a:rPr sz="1800" spc="-195" dirty="0">
                <a:solidFill>
                  <a:srgbClr val="876F9F"/>
                </a:solidFill>
              </a:rPr>
              <a:t> </a:t>
            </a:r>
            <a:r>
              <a:rPr sz="1800" spc="-105" dirty="0">
                <a:solidFill>
                  <a:srgbClr val="876F9F"/>
                </a:solidFill>
              </a:rPr>
              <a:t>since</a:t>
            </a:r>
            <a:r>
              <a:rPr sz="1800" spc="-200" dirty="0">
                <a:solidFill>
                  <a:srgbClr val="876F9F"/>
                </a:solidFill>
              </a:rPr>
              <a:t> </a:t>
            </a:r>
            <a:r>
              <a:rPr sz="1800" spc="-140" dirty="0">
                <a:solidFill>
                  <a:srgbClr val="876F9F"/>
                </a:solidFill>
              </a:rPr>
              <a:t>the</a:t>
            </a:r>
            <a:r>
              <a:rPr sz="1800" spc="-190" dirty="0">
                <a:solidFill>
                  <a:srgbClr val="876F9F"/>
                </a:solidFill>
              </a:rPr>
              <a:t> </a:t>
            </a:r>
            <a:r>
              <a:rPr sz="1800" spc="-145" dirty="0">
                <a:solidFill>
                  <a:srgbClr val="876F9F"/>
                </a:solidFill>
              </a:rPr>
              <a:t>time</a:t>
            </a:r>
            <a:r>
              <a:rPr sz="1800" spc="-190" dirty="0">
                <a:solidFill>
                  <a:srgbClr val="876F9F"/>
                </a:solidFill>
              </a:rPr>
              <a:t> </a:t>
            </a:r>
            <a:r>
              <a:rPr sz="1800" spc="-25" dirty="0">
                <a:solidFill>
                  <a:srgbClr val="876F9F"/>
                </a:solidFill>
              </a:rPr>
              <a:t>of </a:t>
            </a:r>
            <a:r>
              <a:rPr sz="1800" spc="-95" dirty="0">
                <a:solidFill>
                  <a:srgbClr val="876F9F"/>
                </a:solidFill>
              </a:rPr>
              <a:t>first</a:t>
            </a:r>
            <a:r>
              <a:rPr sz="1800" spc="-190" dirty="0">
                <a:solidFill>
                  <a:srgbClr val="876F9F"/>
                </a:solidFill>
              </a:rPr>
              <a:t> </a:t>
            </a:r>
            <a:r>
              <a:rPr sz="1800" spc="-65" dirty="0">
                <a:solidFill>
                  <a:srgbClr val="876F9F"/>
                </a:solidFill>
              </a:rPr>
              <a:t>mainframes.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269" y="3570122"/>
            <a:ext cx="1243990" cy="571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9692" y="973834"/>
            <a:ext cx="6274308" cy="41087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1176"/>
            <a:ext cx="719455" cy="41275"/>
            <a:chOff x="0" y="2551176"/>
            <a:chExt cx="719455" cy="412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1176"/>
              <a:ext cx="509016" cy="411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5968" y="2551176"/>
              <a:ext cx="213360" cy="41275"/>
            </a:xfrm>
            <a:custGeom>
              <a:avLst/>
              <a:gdLst/>
              <a:ahLst/>
              <a:cxnLst/>
              <a:rect l="l" t="t" r="r" b="b"/>
              <a:pathLst>
                <a:path w="213359" h="41275">
                  <a:moveTo>
                    <a:pt x="213359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3359" y="41148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44660" y="4819802"/>
            <a:ext cx="224027" cy="2057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75503" y="492251"/>
            <a:ext cx="3776979" cy="4651375"/>
            <a:chOff x="5175503" y="492251"/>
            <a:chExt cx="3776979" cy="4651375"/>
          </a:xfrm>
        </p:grpSpPr>
        <p:sp>
          <p:nvSpPr>
            <p:cNvPr id="7" name="object 7"/>
            <p:cNvSpPr/>
            <p:nvPr/>
          </p:nvSpPr>
          <p:spPr>
            <a:xfrm>
              <a:off x="6838241" y="492251"/>
              <a:ext cx="693420" cy="2514600"/>
            </a:xfrm>
            <a:custGeom>
              <a:avLst/>
              <a:gdLst/>
              <a:ahLst/>
              <a:cxnLst/>
              <a:rect l="l" t="t" r="r" b="b"/>
              <a:pathLst>
                <a:path w="693420" h="2514600">
                  <a:moveTo>
                    <a:pt x="346910" y="0"/>
                  </a:moveTo>
                  <a:lnTo>
                    <a:pt x="295799" y="22818"/>
                  </a:lnTo>
                  <a:lnTo>
                    <a:pt x="261064" y="41875"/>
                  </a:lnTo>
                  <a:lnTo>
                    <a:pt x="224616" y="66859"/>
                  </a:lnTo>
                  <a:lnTo>
                    <a:pt x="187550" y="99326"/>
                  </a:lnTo>
                  <a:lnTo>
                    <a:pt x="150960" y="140832"/>
                  </a:lnTo>
                  <a:lnTo>
                    <a:pt x="127372" y="174292"/>
                  </a:lnTo>
                  <a:lnTo>
                    <a:pt x="104806" y="212921"/>
                  </a:lnTo>
                  <a:lnTo>
                    <a:pt x="83587" y="257181"/>
                  </a:lnTo>
                  <a:lnTo>
                    <a:pt x="64038" y="307533"/>
                  </a:lnTo>
                  <a:lnTo>
                    <a:pt x="46485" y="364437"/>
                  </a:lnTo>
                  <a:lnTo>
                    <a:pt x="31252" y="428355"/>
                  </a:lnTo>
                  <a:lnTo>
                    <a:pt x="18662" y="499747"/>
                  </a:lnTo>
                  <a:lnTo>
                    <a:pt x="13460" y="538390"/>
                  </a:lnTo>
                  <a:lnTo>
                    <a:pt x="9040" y="579075"/>
                  </a:lnTo>
                  <a:lnTo>
                    <a:pt x="5444" y="621859"/>
                  </a:lnTo>
                  <a:lnTo>
                    <a:pt x="2712" y="666799"/>
                  </a:lnTo>
                  <a:lnTo>
                    <a:pt x="883" y="713954"/>
                  </a:lnTo>
                  <a:lnTo>
                    <a:pt x="0" y="763381"/>
                  </a:lnTo>
                  <a:lnTo>
                    <a:pt x="101" y="815138"/>
                  </a:lnTo>
                  <a:lnTo>
                    <a:pt x="1229" y="869282"/>
                  </a:lnTo>
                  <a:lnTo>
                    <a:pt x="3422" y="925871"/>
                  </a:lnTo>
                  <a:lnTo>
                    <a:pt x="6723" y="984962"/>
                  </a:lnTo>
                  <a:lnTo>
                    <a:pt x="11171" y="1046614"/>
                  </a:lnTo>
                  <a:lnTo>
                    <a:pt x="16807" y="1110883"/>
                  </a:lnTo>
                  <a:lnTo>
                    <a:pt x="23672" y="1177828"/>
                  </a:lnTo>
                  <a:lnTo>
                    <a:pt x="31806" y="1247506"/>
                  </a:lnTo>
                  <a:lnTo>
                    <a:pt x="41249" y="1319974"/>
                  </a:lnTo>
                  <a:lnTo>
                    <a:pt x="52042" y="1395290"/>
                  </a:lnTo>
                  <a:lnTo>
                    <a:pt x="64226" y="1473513"/>
                  </a:lnTo>
                  <a:lnTo>
                    <a:pt x="77842" y="1554699"/>
                  </a:lnTo>
                  <a:lnTo>
                    <a:pt x="92929" y="1638906"/>
                  </a:lnTo>
                  <a:lnTo>
                    <a:pt x="109528" y="1726192"/>
                  </a:lnTo>
                  <a:lnTo>
                    <a:pt x="127680" y="1816614"/>
                  </a:lnTo>
                  <a:lnTo>
                    <a:pt x="147425" y="1910231"/>
                  </a:lnTo>
                  <a:lnTo>
                    <a:pt x="168805" y="2007099"/>
                  </a:lnTo>
                  <a:lnTo>
                    <a:pt x="191859" y="2107276"/>
                  </a:lnTo>
                  <a:lnTo>
                    <a:pt x="216627" y="2210820"/>
                  </a:lnTo>
                  <a:lnTo>
                    <a:pt x="243152" y="2317789"/>
                  </a:lnTo>
                  <a:lnTo>
                    <a:pt x="271472" y="2428240"/>
                  </a:lnTo>
                  <a:lnTo>
                    <a:pt x="421459" y="2514600"/>
                  </a:lnTo>
                  <a:lnTo>
                    <a:pt x="451299" y="2432641"/>
                  </a:lnTo>
                  <a:lnTo>
                    <a:pt x="479144" y="2352250"/>
                  </a:lnTo>
                  <a:lnTo>
                    <a:pt x="505040" y="2273413"/>
                  </a:lnTo>
                  <a:lnTo>
                    <a:pt x="529035" y="2196118"/>
                  </a:lnTo>
                  <a:lnTo>
                    <a:pt x="551178" y="2120352"/>
                  </a:lnTo>
                  <a:lnTo>
                    <a:pt x="571515" y="2046102"/>
                  </a:lnTo>
                  <a:lnTo>
                    <a:pt x="590093" y="1973356"/>
                  </a:lnTo>
                  <a:lnTo>
                    <a:pt x="606962" y="1902100"/>
                  </a:lnTo>
                  <a:lnTo>
                    <a:pt x="622167" y="1832322"/>
                  </a:lnTo>
                  <a:lnTo>
                    <a:pt x="635758" y="1764010"/>
                  </a:lnTo>
                  <a:lnTo>
                    <a:pt x="647780" y="1697150"/>
                  </a:lnTo>
                  <a:lnTo>
                    <a:pt x="658283" y="1631730"/>
                  </a:lnTo>
                  <a:lnTo>
                    <a:pt x="667313" y="1567737"/>
                  </a:lnTo>
                  <a:lnTo>
                    <a:pt x="674917" y="1505159"/>
                  </a:lnTo>
                  <a:lnTo>
                    <a:pt x="681145" y="1443982"/>
                  </a:lnTo>
                  <a:lnTo>
                    <a:pt x="686043" y="1384194"/>
                  </a:lnTo>
                  <a:lnTo>
                    <a:pt x="689658" y="1325782"/>
                  </a:lnTo>
                  <a:lnTo>
                    <a:pt x="692039" y="1268734"/>
                  </a:lnTo>
                  <a:lnTo>
                    <a:pt x="693233" y="1213036"/>
                  </a:lnTo>
                  <a:lnTo>
                    <a:pt x="693287" y="1158676"/>
                  </a:lnTo>
                  <a:lnTo>
                    <a:pt x="692249" y="1105641"/>
                  </a:lnTo>
                  <a:lnTo>
                    <a:pt x="690167" y="1053919"/>
                  </a:lnTo>
                  <a:lnTo>
                    <a:pt x="687088" y="1003496"/>
                  </a:lnTo>
                  <a:lnTo>
                    <a:pt x="683059" y="954360"/>
                  </a:lnTo>
                  <a:lnTo>
                    <a:pt x="678129" y="906499"/>
                  </a:lnTo>
                  <a:lnTo>
                    <a:pt x="672345" y="859899"/>
                  </a:lnTo>
                  <a:lnTo>
                    <a:pt x="665755" y="814548"/>
                  </a:lnTo>
                  <a:lnTo>
                    <a:pt x="658405" y="770433"/>
                  </a:lnTo>
                  <a:lnTo>
                    <a:pt x="650344" y="727541"/>
                  </a:lnTo>
                  <a:lnTo>
                    <a:pt x="641619" y="685860"/>
                  </a:lnTo>
                  <a:lnTo>
                    <a:pt x="632278" y="645376"/>
                  </a:lnTo>
                  <a:lnTo>
                    <a:pt x="622368" y="606078"/>
                  </a:lnTo>
                  <a:lnTo>
                    <a:pt x="611938" y="567952"/>
                  </a:lnTo>
                  <a:lnTo>
                    <a:pt x="601033" y="530985"/>
                  </a:lnTo>
                  <a:lnTo>
                    <a:pt x="577994" y="460480"/>
                  </a:lnTo>
                  <a:lnTo>
                    <a:pt x="553632" y="394460"/>
                  </a:lnTo>
                  <a:lnTo>
                    <a:pt x="528328" y="332825"/>
                  </a:lnTo>
                  <a:lnTo>
                    <a:pt x="502461" y="275470"/>
                  </a:lnTo>
                  <a:lnTo>
                    <a:pt x="476412" y="222296"/>
                  </a:lnTo>
                  <a:lnTo>
                    <a:pt x="450563" y="173200"/>
                  </a:lnTo>
                  <a:lnTo>
                    <a:pt x="425294" y="128080"/>
                  </a:lnTo>
                  <a:lnTo>
                    <a:pt x="400984" y="86834"/>
                  </a:lnTo>
                  <a:lnTo>
                    <a:pt x="378016" y="49360"/>
                  </a:lnTo>
                  <a:lnTo>
                    <a:pt x="346910" y="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03947" y="2366772"/>
              <a:ext cx="251460" cy="706120"/>
            </a:xfrm>
            <a:custGeom>
              <a:avLst/>
              <a:gdLst/>
              <a:ahLst/>
              <a:cxnLst/>
              <a:rect l="l" t="t" r="r" b="b"/>
              <a:pathLst>
                <a:path w="251459" h="706119">
                  <a:moveTo>
                    <a:pt x="103124" y="0"/>
                  </a:moveTo>
                  <a:lnTo>
                    <a:pt x="94678" y="44691"/>
                  </a:lnTo>
                  <a:lnTo>
                    <a:pt x="85507" y="89956"/>
                  </a:lnTo>
                  <a:lnTo>
                    <a:pt x="75597" y="135805"/>
                  </a:lnTo>
                  <a:lnTo>
                    <a:pt x="64938" y="182246"/>
                  </a:lnTo>
                  <a:lnTo>
                    <a:pt x="53519" y="229289"/>
                  </a:lnTo>
                  <a:lnTo>
                    <a:pt x="41326" y="276944"/>
                  </a:lnTo>
                  <a:lnTo>
                    <a:pt x="28350" y="325220"/>
                  </a:lnTo>
                  <a:lnTo>
                    <a:pt x="14578" y="374126"/>
                  </a:lnTo>
                  <a:lnTo>
                    <a:pt x="0" y="423671"/>
                  </a:lnTo>
                  <a:lnTo>
                    <a:pt x="227837" y="705611"/>
                  </a:lnTo>
                  <a:lnTo>
                    <a:pt x="239396" y="663574"/>
                  </a:lnTo>
                  <a:lnTo>
                    <a:pt x="246969" y="619637"/>
                  </a:lnTo>
                  <a:lnTo>
                    <a:pt x="250821" y="574072"/>
                  </a:lnTo>
                  <a:lnTo>
                    <a:pt x="251217" y="527154"/>
                  </a:lnTo>
                  <a:lnTo>
                    <a:pt x="248421" y="479156"/>
                  </a:lnTo>
                  <a:lnTo>
                    <a:pt x="242698" y="430353"/>
                  </a:lnTo>
                  <a:lnTo>
                    <a:pt x="234312" y="381017"/>
                  </a:lnTo>
                  <a:lnTo>
                    <a:pt x="223528" y="331422"/>
                  </a:lnTo>
                  <a:lnTo>
                    <a:pt x="210610" y="281842"/>
                  </a:lnTo>
                  <a:lnTo>
                    <a:pt x="195824" y="232551"/>
                  </a:lnTo>
                  <a:lnTo>
                    <a:pt x="179434" y="183821"/>
                  </a:lnTo>
                  <a:lnTo>
                    <a:pt x="161704" y="135928"/>
                  </a:lnTo>
                  <a:lnTo>
                    <a:pt x="142899" y="89144"/>
                  </a:lnTo>
                  <a:lnTo>
                    <a:pt x="123284" y="43743"/>
                  </a:lnTo>
                  <a:lnTo>
                    <a:pt x="103124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79133" y="2033015"/>
              <a:ext cx="250190" cy="561340"/>
            </a:xfrm>
            <a:custGeom>
              <a:avLst/>
              <a:gdLst/>
              <a:ahLst/>
              <a:cxnLst/>
              <a:rect l="l" t="t" r="r" b="b"/>
              <a:pathLst>
                <a:path w="250190" h="561339">
                  <a:moveTo>
                    <a:pt x="146786" y="0"/>
                  </a:moveTo>
                  <a:lnTo>
                    <a:pt x="97929" y="55539"/>
                  </a:lnTo>
                  <a:lnTo>
                    <a:pt x="75441" y="88719"/>
                  </a:lnTo>
                  <a:lnTo>
                    <a:pt x="54932" y="125588"/>
                  </a:lnTo>
                  <a:lnTo>
                    <a:pt x="36913" y="166210"/>
                  </a:lnTo>
                  <a:lnTo>
                    <a:pt x="21897" y="210645"/>
                  </a:lnTo>
                  <a:lnTo>
                    <a:pt x="10398" y="258956"/>
                  </a:lnTo>
                  <a:lnTo>
                    <a:pt x="2928" y="311206"/>
                  </a:lnTo>
                  <a:lnTo>
                    <a:pt x="0" y="367456"/>
                  </a:lnTo>
                  <a:lnTo>
                    <a:pt x="2126" y="427769"/>
                  </a:lnTo>
                  <a:lnTo>
                    <a:pt x="9821" y="492207"/>
                  </a:lnTo>
                  <a:lnTo>
                    <a:pt x="23596" y="560832"/>
                  </a:lnTo>
                  <a:lnTo>
                    <a:pt x="190027" y="546990"/>
                  </a:lnTo>
                  <a:lnTo>
                    <a:pt x="249910" y="541654"/>
                  </a:lnTo>
                  <a:lnTo>
                    <a:pt x="237987" y="487324"/>
                  </a:lnTo>
                  <a:lnTo>
                    <a:pt x="226598" y="434050"/>
                  </a:lnTo>
                  <a:lnTo>
                    <a:pt x="215735" y="381821"/>
                  </a:lnTo>
                  <a:lnTo>
                    <a:pt x="205389" y="330623"/>
                  </a:lnTo>
                  <a:lnTo>
                    <a:pt x="195553" y="280442"/>
                  </a:lnTo>
                  <a:lnTo>
                    <a:pt x="186218" y="231267"/>
                  </a:lnTo>
                  <a:lnTo>
                    <a:pt x="177376" y="183083"/>
                  </a:lnTo>
                  <a:lnTo>
                    <a:pt x="169021" y="135877"/>
                  </a:lnTo>
                  <a:lnTo>
                    <a:pt x="161142" y="89637"/>
                  </a:lnTo>
                  <a:lnTo>
                    <a:pt x="153733" y="44349"/>
                  </a:lnTo>
                  <a:lnTo>
                    <a:pt x="146786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64" y="615695"/>
              <a:ext cx="693215" cy="25161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3787" y="2121407"/>
              <a:ext cx="2924556" cy="302209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84107" y="2772156"/>
              <a:ext cx="467995" cy="445134"/>
            </a:xfrm>
            <a:custGeom>
              <a:avLst/>
              <a:gdLst/>
              <a:ahLst/>
              <a:cxnLst/>
              <a:rect l="l" t="t" r="r" b="b"/>
              <a:pathLst>
                <a:path w="467995" h="445135">
                  <a:moveTo>
                    <a:pt x="0" y="0"/>
                  </a:moveTo>
                  <a:lnTo>
                    <a:pt x="0" y="175132"/>
                  </a:lnTo>
                  <a:lnTo>
                    <a:pt x="467868" y="445007"/>
                  </a:lnTo>
                  <a:lnTo>
                    <a:pt x="467868" y="26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6324" y="2461259"/>
              <a:ext cx="634365" cy="649605"/>
            </a:xfrm>
            <a:custGeom>
              <a:avLst/>
              <a:gdLst/>
              <a:ahLst/>
              <a:cxnLst/>
              <a:rect l="l" t="t" r="r" b="b"/>
              <a:pathLst>
                <a:path w="634365" h="649605">
                  <a:moveTo>
                    <a:pt x="271272" y="156591"/>
                  </a:moveTo>
                  <a:lnTo>
                    <a:pt x="0" y="0"/>
                  </a:lnTo>
                  <a:lnTo>
                    <a:pt x="0" y="56769"/>
                  </a:lnTo>
                  <a:lnTo>
                    <a:pt x="271272" y="213360"/>
                  </a:lnTo>
                  <a:lnTo>
                    <a:pt x="271272" y="156591"/>
                  </a:lnTo>
                  <a:close/>
                </a:path>
                <a:path w="634365" h="649605">
                  <a:moveTo>
                    <a:pt x="489204" y="395859"/>
                  </a:moveTo>
                  <a:lnTo>
                    <a:pt x="0" y="112776"/>
                  </a:lnTo>
                  <a:lnTo>
                    <a:pt x="0" y="169545"/>
                  </a:lnTo>
                  <a:lnTo>
                    <a:pt x="489204" y="452628"/>
                  </a:lnTo>
                  <a:lnTo>
                    <a:pt x="489204" y="395859"/>
                  </a:lnTo>
                  <a:close/>
                </a:path>
                <a:path w="634365" h="649605">
                  <a:moveTo>
                    <a:pt x="633984" y="592328"/>
                  </a:moveTo>
                  <a:lnTo>
                    <a:pt x="0" y="225552"/>
                  </a:lnTo>
                  <a:lnTo>
                    <a:pt x="0" y="282448"/>
                  </a:lnTo>
                  <a:lnTo>
                    <a:pt x="633984" y="649224"/>
                  </a:lnTo>
                  <a:lnTo>
                    <a:pt x="633984" y="592328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9059" y="2336280"/>
              <a:ext cx="140208" cy="2103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6567" y="499871"/>
              <a:ext cx="1240536" cy="14584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75503" y="576071"/>
              <a:ext cx="467995" cy="445134"/>
            </a:xfrm>
            <a:custGeom>
              <a:avLst/>
              <a:gdLst/>
              <a:ahLst/>
              <a:cxnLst/>
              <a:rect l="l" t="t" r="r" b="b"/>
              <a:pathLst>
                <a:path w="467995" h="445134">
                  <a:moveTo>
                    <a:pt x="0" y="0"/>
                  </a:moveTo>
                  <a:lnTo>
                    <a:pt x="0" y="175132"/>
                  </a:lnTo>
                  <a:lnTo>
                    <a:pt x="467868" y="445007"/>
                  </a:lnTo>
                  <a:lnTo>
                    <a:pt x="467868" y="26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93080" y="998219"/>
              <a:ext cx="634365" cy="471170"/>
            </a:xfrm>
            <a:custGeom>
              <a:avLst/>
              <a:gdLst/>
              <a:ahLst/>
              <a:cxnLst/>
              <a:rect l="l" t="t" r="r" b="b"/>
              <a:pathLst>
                <a:path w="634364" h="471169">
                  <a:moveTo>
                    <a:pt x="632460" y="301498"/>
                  </a:moveTo>
                  <a:lnTo>
                    <a:pt x="109728" y="0"/>
                  </a:lnTo>
                  <a:lnTo>
                    <a:pt x="109728" y="56642"/>
                  </a:lnTo>
                  <a:lnTo>
                    <a:pt x="632460" y="358140"/>
                  </a:lnTo>
                  <a:lnTo>
                    <a:pt x="632460" y="301498"/>
                  </a:lnTo>
                  <a:close/>
                </a:path>
                <a:path w="634364" h="471169">
                  <a:moveTo>
                    <a:pt x="632460" y="188595"/>
                  </a:moveTo>
                  <a:lnTo>
                    <a:pt x="361188" y="32004"/>
                  </a:lnTo>
                  <a:lnTo>
                    <a:pt x="361188" y="88773"/>
                  </a:lnTo>
                  <a:lnTo>
                    <a:pt x="632460" y="245364"/>
                  </a:lnTo>
                  <a:lnTo>
                    <a:pt x="632460" y="188595"/>
                  </a:lnTo>
                  <a:close/>
                </a:path>
                <a:path w="634364" h="471169">
                  <a:moveTo>
                    <a:pt x="633984" y="414274"/>
                  </a:moveTo>
                  <a:lnTo>
                    <a:pt x="0" y="48768"/>
                  </a:lnTo>
                  <a:lnTo>
                    <a:pt x="0" y="105410"/>
                  </a:lnTo>
                  <a:lnTo>
                    <a:pt x="633984" y="470916"/>
                  </a:lnTo>
                  <a:lnTo>
                    <a:pt x="633984" y="41427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1071" y="1219196"/>
              <a:ext cx="141731" cy="208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0323" y="1473707"/>
              <a:ext cx="739139" cy="8122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29300" y="1674875"/>
              <a:ext cx="474345" cy="413384"/>
            </a:xfrm>
            <a:custGeom>
              <a:avLst/>
              <a:gdLst/>
              <a:ahLst/>
              <a:cxnLst/>
              <a:rect l="l" t="t" r="r" b="b"/>
              <a:pathLst>
                <a:path w="474345" h="413385">
                  <a:moveTo>
                    <a:pt x="252984" y="145923"/>
                  </a:moveTo>
                  <a:lnTo>
                    <a:pt x="0" y="0"/>
                  </a:lnTo>
                  <a:lnTo>
                    <a:pt x="0" y="46101"/>
                  </a:lnTo>
                  <a:lnTo>
                    <a:pt x="252984" y="192024"/>
                  </a:lnTo>
                  <a:lnTo>
                    <a:pt x="252984" y="145923"/>
                  </a:lnTo>
                  <a:close/>
                </a:path>
                <a:path w="474345" h="413385">
                  <a:moveTo>
                    <a:pt x="473964" y="366395"/>
                  </a:moveTo>
                  <a:lnTo>
                    <a:pt x="0" y="92964"/>
                  </a:lnTo>
                  <a:lnTo>
                    <a:pt x="0" y="139573"/>
                  </a:lnTo>
                  <a:lnTo>
                    <a:pt x="473964" y="413004"/>
                  </a:lnTo>
                  <a:lnTo>
                    <a:pt x="473964" y="366395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5855" y="1601696"/>
              <a:ext cx="83820" cy="1250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1835" y="1763268"/>
              <a:ext cx="740664" cy="8122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20812" y="1965959"/>
              <a:ext cx="474345" cy="411480"/>
            </a:xfrm>
            <a:custGeom>
              <a:avLst/>
              <a:gdLst/>
              <a:ahLst/>
              <a:cxnLst/>
              <a:rect l="l" t="t" r="r" b="b"/>
              <a:pathLst>
                <a:path w="474345" h="411480">
                  <a:moveTo>
                    <a:pt x="252984" y="145923"/>
                  </a:moveTo>
                  <a:lnTo>
                    <a:pt x="0" y="0"/>
                  </a:lnTo>
                  <a:lnTo>
                    <a:pt x="0" y="46101"/>
                  </a:lnTo>
                  <a:lnTo>
                    <a:pt x="252984" y="192024"/>
                  </a:lnTo>
                  <a:lnTo>
                    <a:pt x="252984" y="145923"/>
                  </a:lnTo>
                  <a:close/>
                </a:path>
                <a:path w="474345" h="411480">
                  <a:moveTo>
                    <a:pt x="473964" y="364871"/>
                  </a:moveTo>
                  <a:lnTo>
                    <a:pt x="0" y="91440"/>
                  </a:lnTo>
                  <a:lnTo>
                    <a:pt x="0" y="138049"/>
                  </a:lnTo>
                  <a:lnTo>
                    <a:pt x="473964" y="411480"/>
                  </a:lnTo>
                  <a:lnTo>
                    <a:pt x="473964" y="364871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7367" y="1892780"/>
              <a:ext cx="85343" cy="1250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89406" y="1357325"/>
            <a:ext cx="3575685" cy="1268095"/>
            <a:chOff x="889406" y="1357325"/>
            <a:chExt cx="3575685" cy="1268095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9406" y="1357325"/>
              <a:ext cx="3575177" cy="7638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951" y="2053412"/>
              <a:ext cx="1243990" cy="571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324</Words>
  <Application>Microsoft Office PowerPoint</Application>
  <PresentationFormat>On-screen Show (16:9)</PresentationFormat>
  <Paragraphs>63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MT</vt:lpstr>
      <vt:lpstr>Bahnschrift</vt:lpstr>
      <vt:lpstr>Calibri</vt:lpstr>
      <vt:lpstr>Courier New</vt:lpstr>
      <vt:lpstr>Segoe UI Emoji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Cyber Security is the technology and process that is designed to protect networks and devices from attack, damage, or unauthorized access.</vt:lpstr>
      <vt:lpstr>Inspires customer confidence</vt:lpstr>
      <vt:lpstr>PowerPoint Presentation</vt:lpstr>
      <vt:lpstr>Confidentiality, Integrity, Availability have served as the industry standard for Computer Security since the time of first mainframes.</vt:lpstr>
      <vt:lpstr>PowerPoint Presentation</vt:lpstr>
      <vt:lpstr>PowerPoint Presentation</vt:lpstr>
      <vt:lpstr>PowerPoint Presentation</vt:lpstr>
      <vt:lpstr>PowerPoint Presentation</vt:lpstr>
      <vt:lpstr>Cybercrime is any criminal activity that involves a computer, network device or a network</vt:lpstr>
      <vt:lpstr>PowerPoint Presentation</vt:lpstr>
      <vt:lpstr>PowerPoint Presentation</vt:lpstr>
      <vt:lpstr>PowerPoint Presentation</vt:lpstr>
      <vt:lpstr>Information theft &amp; manipulating data</vt:lpstr>
      <vt:lpstr>PowerPoint Presentation</vt:lpstr>
      <vt:lpstr>WhiteHat Hacker 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Analyst 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debraj karmakar</dc:creator>
  <cp:lastModifiedBy>Keshri Suryavanshi</cp:lastModifiedBy>
  <cp:revision>1</cp:revision>
  <dcterms:created xsi:type="dcterms:W3CDTF">2024-08-28T08:40:47Z</dcterms:created>
  <dcterms:modified xsi:type="dcterms:W3CDTF">2024-08-28T08:45:22Z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2024-08-28T00:00:00Z</vt:filetime>
  </property>
  <property fmtid="{D5CDD505-2E9C-101B-9397-08002B2CF9AE}" pid="5" name="Producer">
    <vt:lpwstr>Microsoft® PowerPoint® 2019</vt:lpwstr>
  </property>
</Properties>
</file>